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Default Extension="xlsm" ContentType="application/vnd.ms-excel.sheet.macroEnabled.12"/>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docProps/custom.xml" ContentType="application/vnd.openxmlformats-officedocument.custom-properties+xml"/>
  <Override PartName="/ppt/commentAuthors.xml" ContentType="application/vnd.openxmlformats-officedocument.presentationml.commentAuthors+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5" r:id="rId2"/>
    <p:sldId id="490" r:id="rId3"/>
    <p:sldId id="512" r:id="rId4"/>
    <p:sldId id="579" r:id="rId5"/>
    <p:sldId id="602" r:id="rId6"/>
    <p:sldId id="611" r:id="rId7"/>
    <p:sldId id="603" r:id="rId8"/>
    <p:sldId id="604" r:id="rId9"/>
    <p:sldId id="608" r:id="rId10"/>
    <p:sldId id="590" r:id="rId11"/>
    <p:sldId id="591" r:id="rId12"/>
    <p:sldId id="592" r:id="rId13"/>
    <p:sldId id="593" r:id="rId14"/>
    <p:sldId id="594" r:id="rId15"/>
    <p:sldId id="595" r:id="rId16"/>
    <p:sldId id="596" r:id="rId17"/>
    <p:sldId id="597" r:id="rId18"/>
    <p:sldId id="598" r:id="rId19"/>
    <p:sldId id="605" r:id="rId20"/>
    <p:sldId id="599" r:id="rId21"/>
    <p:sldId id="600" r:id="rId22"/>
    <p:sldId id="601" r:id="rId23"/>
    <p:sldId id="609" r:id="rId24"/>
    <p:sldId id="610" r:id="rId25"/>
    <p:sldId id="612" r:id="rId26"/>
    <p:sldId id="613" r:id="rId27"/>
    <p:sldId id="614" r:id="rId28"/>
    <p:sldId id="516" r:id="rId29"/>
    <p:sldId id="615" r:id="rId30"/>
    <p:sldId id="515" r:id="rId31"/>
    <p:sldId id="616" r:id="rId32"/>
    <p:sldId id="478" r:id="rId33"/>
    <p:sldId id="479" r:id="rId34"/>
    <p:sldId id="509" r:id="rId35"/>
    <p:sldId id="510" r:id="rId36"/>
  </p:sldIdLst>
  <p:sldSz cx="9144000" cy="6858000" type="screen4x3"/>
  <p:notesSz cx="6985000" cy="9283700"/>
  <p:defaultText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0" algn="l" defTabSz="914340" rtl="0" eaLnBrk="1" latinLnBrk="0" hangingPunct="1">
      <a:defRPr sz="1800" kern="1200">
        <a:solidFill>
          <a:schemeClr val="tx1"/>
        </a:solidFill>
        <a:latin typeface="+mn-lt"/>
        <a:ea typeface="+mn-ea"/>
        <a:cs typeface="+mn-cs"/>
      </a:defRPr>
    </a:lvl4pPr>
    <a:lvl5pPr marL="1828680" algn="l" defTabSz="914340" rtl="0" eaLnBrk="1" latinLnBrk="0" hangingPunct="1">
      <a:defRPr sz="1800" kern="1200">
        <a:solidFill>
          <a:schemeClr val="tx1"/>
        </a:solidFill>
        <a:latin typeface="+mn-lt"/>
        <a:ea typeface="+mn-ea"/>
        <a:cs typeface="+mn-cs"/>
      </a:defRPr>
    </a:lvl5pPr>
    <a:lvl6pPr marL="2285850" algn="l" defTabSz="914340" rtl="0" eaLnBrk="1" latinLnBrk="0" hangingPunct="1">
      <a:defRPr sz="1800" kern="1200">
        <a:solidFill>
          <a:schemeClr val="tx1"/>
        </a:solidFill>
        <a:latin typeface="+mn-lt"/>
        <a:ea typeface="+mn-ea"/>
        <a:cs typeface="+mn-cs"/>
      </a:defRPr>
    </a:lvl6pPr>
    <a:lvl7pPr marL="2743020" algn="l" defTabSz="914340" rtl="0" eaLnBrk="1" latinLnBrk="0" hangingPunct="1">
      <a:defRPr sz="1800" kern="1200">
        <a:solidFill>
          <a:schemeClr val="tx1"/>
        </a:solidFill>
        <a:latin typeface="+mn-lt"/>
        <a:ea typeface="+mn-ea"/>
        <a:cs typeface="+mn-cs"/>
      </a:defRPr>
    </a:lvl7pPr>
    <a:lvl8pPr marL="3200187" algn="l" defTabSz="914340" rtl="0" eaLnBrk="1" latinLnBrk="0" hangingPunct="1">
      <a:defRPr sz="1800" kern="1200">
        <a:solidFill>
          <a:schemeClr val="tx1"/>
        </a:solidFill>
        <a:latin typeface="+mn-lt"/>
        <a:ea typeface="+mn-ea"/>
        <a:cs typeface="+mn-cs"/>
      </a:defRPr>
    </a:lvl8pPr>
    <a:lvl9pPr marL="3657359" algn="l" defTabSz="91434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lbling"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0" autoAdjust="0"/>
  </p:normalViewPr>
  <p:slideViewPr>
    <p:cSldViewPr>
      <p:cViewPr varScale="1">
        <p:scale>
          <a:sx n="62" d="100"/>
          <a:sy n="62" d="100"/>
        </p:scale>
        <p:origin x="-3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2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ata3\users5\EOZTURK\My%20Documents\PL\Forecast%20Comparison_2007.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FPainchaud\Desktop\Annual%20Meetings\Comparais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Painchaud\Desktop\Annual%20Meetings\Comparais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Painchaud\Desktop\Annual%20Meetings\Comparais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Painchaud\Desktop\Annual%20Meetings\Comparaison.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Macro-Enabled_Worksheet2.xlsm"/></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Euro Area</a:t>
            </a:r>
          </a:p>
        </c:rich>
      </c:tx>
      <c:layout>
        <c:manualLayout>
          <c:xMode val="edge"/>
          <c:yMode val="edge"/>
          <c:x val="0.77520148882251794"/>
          <c:y val="6.5710778088222829E-2"/>
        </c:manualLayout>
      </c:layout>
      <c:overlay val="1"/>
    </c:title>
    <c:plotArea>
      <c:layout>
        <c:manualLayout>
          <c:layoutTarget val="inner"/>
          <c:xMode val="edge"/>
          <c:yMode val="edge"/>
          <c:x val="0.11899300087489063"/>
          <c:y val="4.6296296296296523E-2"/>
          <c:w val="0.83434033245844674"/>
          <c:h val="0.80351851851851863"/>
        </c:manualLayout>
      </c:layout>
      <c:scatterChart>
        <c:scatterStyle val="lineMarker"/>
        <c:ser>
          <c:idx val="0"/>
          <c:order val="0"/>
          <c:tx>
            <c:strRef>
              <c:f>'Euro Area_WEO_2012'!$B$1</c:f>
              <c:strCache>
                <c:ptCount val="1"/>
                <c:pt idx="0">
                  <c:v>Unemployment Change</c:v>
                </c:pt>
              </c:strCache>
            </c:strRef>
          </c:tx>
          <c:spPr>
            <a:ln w="28575">
              <a:noFill/>
            </a:ln>
          </c:spPr>
          <c:marker>
            <c:spPr>
              <a:solidFill>
                <a:srgbClr val="FF0000"/>
              </a:solidFill>
              <a:ln>
                <a:solidFill>
                  <a:srgbClr val="FF0000"/>
                </a:solidFill>
              </a:ln>
            </c:spPr>
          </c:marker>
          <c:trendline>
            <c:trendlineType val="linear"/>
          </c:trendline>
          <c:xVal>
            <c:numRef>
              <c:f>'Euro Area_WEO_2012'!$C$2:$C$33</c:f>
              <c:numCache>
                <c:formatCode>General</c:formatCode>
                <c:ptCount val="32"/>
                <c:pt idx="1">
                  <c:v>0.92310985519092781</c:v>
                </c:pt>
                <c:pt idx="2">
                  <c:v>3.6739019307336182E-2</c:v>
                </c:pt>
                <c:pt idx="6">
                  <c:v>0.51078581793419831</c:v>
                </c:pt>
                <c:pt idx="7">
                  <c:v>2.4488792497341354</c:v>
                </c:pt>
                <c:pt idx="8">
                  <c:v>0.18742639147241821</c:v>
                </c:pt>
                <c:pt idx="9">
                  <c:v>0.12176305820937346</c:v>
                </c:pt>
                <c:pt idx="10">
                  <c:v>0.93568452255570711</c:v>
                </c:pt>
                <c:pt idx="11">
                  <c:v>-6.0000000000001883</c:v>
                </c:pt>
                <c:pt idx="13">
                  <c:v>0.35298361006894996</c:v>
                </c:pt>
                <c:pt idx="14">
                  <c:v>-2.2922493309883829</c:v>
                </c:pt>
                <c:pt idx="18">
                  <c:v>-0.45662648089183278</c:v>
                </c:pt>
                <c:pt idx="21">
                  <c:v>-3.0053609005117021</c:v>
                </c:pt>
                <c:pt idx="24">
                  <c:v>2.6399999999999988</c:v>
                </c:pt>
                <c:pt idx="25">
                  <c:v>-2.2202606669910452</c:v>
                </c:pt>
                <c:pt idx="26">
                  <c:v>-1.5381232441088546</c:v>
                </c:pt>
              </c:numCache>
            </c:numRef>
          </c:xVal>
          <c:yVal>
            <c:numRef>
              <c:f>'Euro Area_WEO_2012'!$B$2:$B$33</c:f>
              <c:numCache>
                <c:formatCode>General</c:formatCode>
                <c:ptCount val="32"/>
                <c:pt idx="1">
                  <c:v>9.9999999999999964E-2</c:v>
                </c:pt>
                <c:pt idx="2">
                  <c:v>0.21037456263278018</c:v>
                </c:pt>
                <c:pt idx="6">
                  <c:v>-0.52799513515782071</c:v>
                </c:pt>
                <c:pt idx="7">
                  <c:v>-2.4058235697004999</c:v>
                </c:pt>
                <c:pt idx="8">
                  <c:v>-0.13897200000000076</c:v>
                </c:pt>
                <c:pt idx="9">
                  <c:v>0.50495241600227025</c:v>
                </c:pt>
                <c:pt idx="10">
                  <c:v>-0.77045407281260003</c:v>
                </c:pt>
                <c:pt idx="11">
                  <c:v>6.5005396075081965</c:v>
                </c:pt>
                <c:pt idx="13">
                  <c:v>0.42219578163950067</c:v>
                </c:pt>
                <c:pt idx="14">
                  <c:v>2.1265222500000012</c:v>
                </c:pt>
                <c:pt idx="18">
                  <c:v>0.7750000000000018</c:v>
                </c:pt>
                <c:pt idx="21">
                  <c:v>2.7287233481143103</c:v>
                </c:pt>
                <c:pt idx="24">
                  <c:v>0.17553897484699948</c:v>
                </c:pt>
                <c:pt idx="25">
                  <c:v>0.59166666666667034</c:v>
                </c:pt>
                <c:pt idx="26">
                  <c:v>3.25</c:v>
                </c:pt>
              </c:numCache>
            </c:numRef>
          </c:yVal>
        </c:ser>
        <c:axId val="129589632"/>
        <c:axId val="129591552"/>
      </c:scatterChart>
      <c:valAx>
        <c:axId val="129589632"/>
        <c:scaling>
          <c:orientation val="minMax"/>
        </c:scaling>
        <c:axPos val="b"/>
        <c:title>
          <c:tx>
            <c:rich>
              <a:bodyPr/>
              <a:lstStyle/>
              <a:p>
                <a:pPr>
                  <a:defRPr/>
                </a:pPr>
                <a:r>
                  <a:rPr lang="en-US" dirty="0"/>
                  <a:t>Real GDP Growth</a:t>
                </a:r>
              </a:p>
            </c:rich>
          </c:tx>
          <c:layout/>
        </c:title>
        <c:numFmt formatCode="General" sourceLinked="1"/>
        <c:tickLblPos val="low"/>
        <c:crossAx val="129591552"/>
        <c:crosses val="autoZero"/>
        <c:crossBetween val="midCat"/>
      </c:valAx>
      <c:valAx>
        <c:axId val="129591552"/>
        <c:scaling>
          <c:orientation val="minMax"/>
        </c:scaling>
        <c:axPos val="l"/>
        <c:title>
          <c:tx>
            <c:rich>
              <a:bodyPr rot="-5400000" vert="horz"/>
              <a:lstStyle/>
              <a:p>
                <a:pPr>
                  <a:defRPr/>
                </a:pPr>
                <a:r>
                  <a:rPr lang="en-US" dirty="0"/>
                  <a:t>Change in Unemployment Rate</a:t>
                </a:r>
              </a:p>
            </c:rich>
          </c:tx>
          <c:layout>
            <c:manualLayout>
              <c:xMode val="edge"/>
              <c:yMode val="edge"/>
              <c:x val="1.4219386369807222E-2"/>
              <c:y val="0.10402336804673612"/>
            </c:manualLayout>
          </c:layout>
        </c:title>
        <c:numFmt formatCode="General" sourceLinked="1"/>
        <c:tickLblPos val="low"/>
        <c:crossAx val="129589632"/>
        <c:crosses val="autoZero"/>
        <c:crossBetween val="midCat"/>
      </c:valAx>
      <c:spPr>
        <a:ln>
          <a:solidFill>
            <a:sysClr val="windowText" lastClr="000000"/>
          </a:solidFill>
        </a:ln>
      </c:spPr>
    </c:plotArea>
    <c:plotVisOnly val="1"/>
  </c:chart>
  <c:spPr>
    <a:ln>
      <a:noFill/>
    </a:ln>
  </c:spPr>
  <c:txPr>
    <a:bodyPr/>
    <a:lstStyle/>
    <a:p>
      <a:pPr>
        <a:defRPr sz="1800">
          <a:latin typeface="Times New Roman" pitchFamily="18" charset="0"/>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6973223741769194E-2"/>
          <c:y val="6.8194444444444474E-2"/>
          <c:w val="0.93135861306810708"/>
          <c:h val="0.85152782152230966"/>
        </c:manualLayout>
      </c:layout>
      <c:lineChart>
        <c:grouping val="standard"/>
        <c:ser>
          <c:idx val="5"/>
          <c:order val="0"/>
          <c:tx>
            <c:strRef>
              <c:f>Sheet1!$C$1</c:f>
              <c:strCache>
                <c:ptCount val="1"/>
                <c:pt idx="0">
                  <c:v>Euro area</c:v>
                </c:pt>
              </c:strCache>
            </c:strRef>
          </c:tx>
          <c:spPr>
            <a:ln w="38100">
              <a:solidFill>
                <a:srgbClr val="F79647"/>
              </a:solidFill>
            </a:ln>
          </c:spPr>
          <c:marker>
            <c:symbol val="none"/>
          </c:marker>
          <c:cat>
            <c:strRef>
              <c:f>Sheet1!$A$2:$A$53</c:f>
              <c:strCache>
                <c:ptCount val="52"/>
                <c:pt idx="0">
                  <c:v>2002</c:v>
                </c:pt>
                <c:pt idx="1">
                  <c:v>2002Q2</c:v>
                </c:pt>
                <c:pt idx="2">
                  <c:v>2002Q3</c:v>
                </c:pt>
                <c:pt idx="3">
                  <c:v>2002Q4</c:v>
                </c:pt>
                <c:pt idx="4">
                  <c:v>2003Q1</c:v>
                </c:pt>
                <c:pt idx="5">
                  <c:v>2003Q2</c:v>
                </c:pt>
                <c:pt idx="6">
                  <c:v>2003Q3</c:v>
                </c:pt>
                <c:pt idx="7">
                  <c:v>2003Q4</c:v>
                </c:pt>
                <c:pt idx="8">
                  <c:v>04</c:v>
                </c:pt>
                <c:pt idx="9">
                  <c:v>2004Q2</c:v>
                </c:pt>
                <c:pt idx="10">
                  <c:v>2004Q3</c:v>
                </c:pt>
                <c:pt idx="11">
                  <c:v>2004Q4</c:v>
                </c:pt>
                <c:pt idx="12">
                  <c:v>2005Q1</c:v>
                </c:pt>
                <c:pt idx="13">
                  <c:v>2005Q2</c:v>
                </c:pt>
                <c:pt idx="14">
                  <c:v>2005Q3</c:v>
                </c:pt>
                <c:pt idx="15">
                  <c:v>2005Q4</c:v>
                </c:pt>
                <c:pt idx="16">
                  <c:v>06</c:v>
                </c:pt>
                <c:pt idx="17">
                  <c:v>2006Q2</c:v>
                </c:pt>
                <c:pt idx="18">
                  <c:v>2006Q3</c:v>
                </c:pt>
                <c:pt idx="19">
                  <c:v>2006Q4</c:v>
                </c:pt>
                <c:pt idx="20">
                  <c:v>2007Q1</c:v>
                </c:pt>
                <c:pt idx="21">
                  <c:v>2007Q2</c:v>
                </c:pt>
                <c:pt idx="22">
                  <c:v>2007Q3</c:v>
                </c:pt>
                <c:pt idx="23">
                  <c:v>2007Q4</c:v>
                </c:pt>
                <c:pt idx="24">
                  <c:v>08</c:v>
                </c:pt>
                <c:pt idx="25">
                  <c:v>2008Q2</c:v>
                </c:pt>
                <c:pt idx="26">
                  <c:v>2008Q3</c:v>
                </c:pt>
                <c:pt idx="27">
                  <c:v>2008Q4</c:v>
                </c:pt>
                <c:pt idx="28">
                  <c:v>2009Q1</c:v>
                </c:pt>
                <c:pt idx="29">
                  <c:v>2009Q2</c:v>
                </c:pt>
                <c:pt idx="30">
                  <c:v>2009Q3</c:v>
                </c:pt>
                <c:pt idx="31">
                  <c:v>2009Q4</c:v>
                </c:pt>
                <c:pt idx="32">
                  <c:v>10</c:v>
                </c:pt>
                <c:pt idx="33">
                  <c:v>2010Q2</c:v>
                </c:pt>
                <c:pt idx="34">
                  <c:v>2010Q3</c:v>
                </c:pt>
                <c:pt idx="35">
                  <c:v>2010Q4</c:v>
                </c:pt>
                <c:pt idx="36">
                  <c:v>2011Q1</c:v>
                </c:pt>
                <c:pt idx="37">
                  <c:v>2011Q2</c:v>
                </c:pt>
                <c:pt idx="38">
                  <c:v>2011Q3</c:v>
                </c:pt>
                <c:pt idx="39">
                  <c:v>2011Q4</c:v>
                </c:pt>
                <c:pt idx="40">
                  <c:v>12</c:v>
                </c:pt>
                <c:pt idx="41">
                  <c:v>2012Q2</c:v>
                </c:pt>
                <c:pt idx="42">
                  <c:v>2012Q3</c:v>
                </c:pt>
                <c:pt idx="43">
                  <c:v>2012Q4</c:v>
                </c:pt>
                <c:pt idx="44">
                  <c:v>2013Q1</c:v>
                </c:pt>
                <c:pt idx="45">
                  <c:v>2013Q2</c:v>
                </c:pt>
                <c:pt idx="46">
                  <c:v>2013Q3</c:v>
                </c:pt>
                <c:pt idx="47">
                  <c:v>2013Q4</c:v>
                </c:pt>
                <c:pt idx="49">
                  <c:v>2014Q2</c:v>
                </c:pt>
                <c:pt idx="50">
                  <c:v>2014Q3</c:v>
                </c:pt>
                <c:pt idx="51">
                  <c:v>2014Q4</c:v>
                </c:pt>
              </c:strCache>
            </c:strRef>
          </c:cat>
          <c:val>
            <c:numRef>
              <c:f>Sheet1!$C$2:$C$53</c:f>
              <c:numCache>
                <c:formatCode>0.0000</c:formatCode>
                <c:ptCount val="52"/>
                <c:pt idx="0">
                  <c:v>2.5342062674708901</c:v>
                </c:pt>
                <c:pt idx="1">
                  <c:v>2.1069809610154682</c:v>
                </c:pt>
                <c:pt idx="2">
                  <c:v>2.1014492753623242</c:v>
                </c:pt>
                <c:pt idx="3">
                  <c:v>2.2786364292936967</c:v>
                </c:pt>
                <c:pt idx="4">
                  <c:v>2.3244968970836197</c:v>
                </c:pt>
                <c:pt idx="5">
                  <c:v>1.999573803097056</c:v>
                </c:pt>
                <c:pt idx="6">
                  <c:v>2.090134847409538</c:v>
                </c:pt>
                <c:pt idx="7">
                  <c:v>2.1113582600713392</c:v>
                </c:pt>
                <c:pt idx="8">
                  <c:v>1.770376862401394</c:v>
                </c:pt>
                <c:pt idx="9">
                  <c:v>2.3433963578118395</c:v>
                </c:pt>
                <c:pt idx="10">
                  <c:v>2.2524244846883823</c:v>
                </c:pt>
                <c:pt idx="11">
                  <c:v>2.3546903634037522</c:v>
                </c:pt>
                <c:pt idx="12">
                  <c:v>2.0599379951774401</c:v>
                </c:pt>
                <c:pt idx="13">
                  <c:v>2.0311649428416652</c:v>
                </c:pt>
                <c:pt idx="14">
                  <c:v>2.2877927728867791</c:v>
                </c:pt>
                <c:pt idx="15">
                  <c:v>2.3309235862442708</c:v>
                </c:pt>
                <c:pt idx="16">
                  <c:v>2.3356284595647723</c:v>
                </c:pt>
                <c:pt idx="17">
                  <c:v>2.4742405548697981</c:v>
                </c:pt>
                <c:pt idx="18">
                  <c:v>2.210036556994849</c:v>
                </c:pt>
                <c:pt idx="19">
                  <c:v>1.7991548923811158</c:v>
                </c:pt>
                <c:pt idx="20">
                  <c:v>1.8799472295521733</c:v>
                </c:pt>
                <c:pt idx="21">
                  <c:v>1.8938531124928826</c:v>
                </c:pt>
                <c:pt idx="22">
                  <c:v>1.8858722159001438</c:v>
                </c:pt>
                <c:pt idx="23">
                  <c:v>2.8991146998732367</c:v>
                </c:pt>
                <c:pt idx="24">
                  <c:v>3.3667853674325356</c:v>
                </c:pt>
                <c:pt idx="25">
                  <c:v>3.6470475521346599</c:v>
                </c:pt>
                <c:pt idx="26">
                  <c:v>3.8646880485081847</c:v>
                </c:pt>
                <c:pt idx="27">
                  <c:v>2.3037408212784607</c:v>
                </c:pt>
                <c:pt idx="28">
                  <c:v>0.96774193548399834</c:v>
                </c:pt>
                <c:pt idx="29">
                  <c:v>0.17562779232735334</c:v>
                </c:pt>
                <c:pt idx="30">
                  <c:v>-0.37792662692791951</c:v>
                </c:pt>
                <c:pt idx="31">
                  <c:v>0.42819296408142382</c:v>
                </c:pt>
                <c:pt idx="32">
                  <c:v>1.1259654455780024</c:v>
                </c:pt>
                <c:pt idx="33">
                  <c:v>1.6086368110243794</c:v>
                </c:pt>
                <c:pt idx="34">
                  <c:v>1.7302532153099341</c:v>
                </c:pt>
                <c:pt idx="35">
                  <c:v>2.0244777767552091</c:v>
                </c:pt>
                <c:pt idx="36">
                  <c:v>2.4753082632972263</c:v>
                </c:pt>
                <c:pt idx="37">
                  <c:v>2.7516270622063743</c:v>
                </c:pt>
                <c:pt idx="38">
                  <c:v>2.6982779529469845</c:v>
                </c:pt>
                <c:pt idx="39">
                  <c:v>2.934367577643159</c:v>
                </c:pt>
                <c:pt idx="40">
                  <c:v>2.6849052650480512</c:v>
                </c:pt>
                <c:pt idx="41">
                  <c:v>2.4569879802029382</c:v>
                </c:pt>
                <c:pt idx="42">
                  <c:v>2.5417724508472848</c:v>
                </c:pt>
                <c:pt idx="43">
                  <c:v>2.3045243450074886</c:v>
                </c:pt>
                <c:pt idx="44">
                  <c:v>1.8539031073282677</c:v>
                </c:pt>
                <c:pt idx="45">
                  <c:v>1.2191700018290119</c:v>
                </c:pt>
                <c:pt idx="46">
                  <c:v>1.5172126269002943</c:v>
                </c:pt>
                <c:pt idx="47">
                  <c:v>1.2865926304198279</c:v>
                </c:pt>
                <c:pt idx="48">
                  <c:v>1.5086715414011984</c:v>
                </c:pt>
                <c:pt idx="49" formatCode="General">
                  <c:v>1.5113089847360501</c:v>
                </c:pt>
                <c:pt idx="50" formatCode="General">
                  <c:v>1.4166306763275234</c:v>
                </c:pt>
                <c:pt idx="51" formatCode="General">
                  <c:v>1.4343888528580604</c:v>
                </c:pt>
              </c:numCache>
            </c:numRef>
          </c:val>
        </c:ser>
        <c:ser>
          <c:idx val="0"/>
          <c:order val="1"/>
          <c:tx>
            <c:strRef>
              <c:f>Sheet1!$E$1</c:f>
              <c:strCache>
                <c:ptCount val="1"/>
                <c:pt idx="0">
                  <c:v>United States</c:v>
                </c:pt>
              </c:strCache>
            </c:strRef>
          </c:tx>
          <c:spPr>
            <a:ln w="38100">
              <a:solidFill>
                <a:schemeClr val="accent3">
                  <a:lumMod val="75000"/>
                </a:schemeClr>
              </a:solidFill>
            </a:ln>
          </c:spPr>
          <c:marker>
            <c:symbol val="none"/>
          </c:marker>
          <c:cat>
            <c:strRef>
              <c:f>Sheet1!$A$2:$A$53</c:f>
              <c:strCache>
                <c:ptCount val="52"/>
                <c:pt idx="0">
                  <c:v>2002</c:v>
                </c:pt>
                <c:pt idx="1">
                  <c:v>2002Q2</c:v>
                </c:pt>
                <c:pt idx="2">
                  <c:v>2002Q3</c:v>
                </c:pt>
                <c:pt idx="3">
                  <c:v>2002Q4</c:v>
                </c:pt>
                <c:pt idx="4">
                  <c:v>2003Q1</c:v>
                </c:pt>
                <c:pt idx="5">
                  <c:v>2003Q2</c:v>
                </c:pt>
                <c:pt idx="6">
                  <c:v>2003Q3</c:v>
                </c:pt>
                <c:pt idx="7">
                  <c:v>2003Q4</c:v>
                </c:pt>
                <c:pt idx="8">
                  <c:v>04</c:v>
                </c:pt>
                <c:pt idx="9">
                  <c:v>2004Q2</c:v>
                </c:pt>
                <c:pt idx="10">
                  <c:v>2004Q3</c:v>
                </c:pt>
                <c:pt idx="11">
                  <c:v>2004Q4</c:v>
                </c:pt>
                <c:pt idx="12">
                  <c:v>2005Q1</c:v>
                </c:pt>
                <c:pt idx="13">
                  <c:v>2005Q2</c:v>
                </c:pt>
                <c:pt idx="14">
                  <c:v>2005Q3</c:v>
                </c:pt>
                <c:pt idx="15">
                  <c:v>2005Q4</c:v>
                </c:pt>
                <c:pt idx="16">
                  <c:v>06</c:v>
                </c:pt>
                <c:pt idx="17">
                  <c:v>2006Q2</c:v>
                </c:pt>
                <c:pt idx="18">
                  <c:v>2006Q3</c:v>
                </c:pt>
                <c:pt idx="19">
                  <c:v>2006Q4</c:v>
                </c:pt>
                <c:pt idx="20">
                  <c:v>2007Q1</c:v>
                </c:pt>
                <c:pt idx="21">
                  <c:v>2007Q2</c:v>
                </c:pt>
                <c:pt idx="22">
                  <c:v>2007Q3</c:v>
                </c:pt>
                <c:pt idx="23">
                  <c:v>2007Q4</c:v>
                </c:pt>
                <c:pt idx="24">
                  <c:v>08</c:v>
                </c:pt>
                <c:pt idx="25">
                  <c:v>2008Q2</c:v>
                </c:pt>
                <c:pt idx="26">
                  <c:v>2008Q3</c:v>
                </c:pt>
                <c:pt idx="27">
                  <c:v>2008Q4</c:v>
                </c:pt>
                <c:pt idx="28">
                  <c:v>2009Q1</c:v>
                </c:pt>
                <c:pt idx="29">
                  <c:v>2009Q2</c:v>
                </c:pt>
                <c:pt idx="30">
                  <c:v>2009Q3</c:v>
                </c:pt>
                <c:pt idx="31">
                  <c:v>2009Q4</c:v>
                </c:pt>
                <c:pt idx="32">
                  <c:v>10</c:v>
                </c:pt>
                <c:pt idx="33">
                  <c:v>2010Q2</c:v>
                </c:pt>
                <c:pt idx="34">
                  <c:v>2010Q3</c:v>
                </c:pt>
                <c:pt idx="35">
                  <c:v>2010Q4</c:v>
                </c:pt>
                <c:pt idx="36">
                  <c:v>2011Q1</c:v>
                </c:pt>
                <c:pt idx="37">
                  <c:v>2011Q2</c:v>
                </c:pt>
                <c:pt idx="38">
                  <c:v>2011Q3</c:v>
                </c:pt>
                <c:pt idx="39">
                  <c:v>2011Q4</c:v>
                </c:pt>
                <c:pt idx="40">
                  <c:v>12</c:v>
                </c:pt>
                <c:pt idx="41">
                  <c:v>2012Q2</c:v>
                </c:pt>
                <c:pt idx="42">
                  <c:v>2012Q3</c:v>
                </c:pt>
                <c:pt idx="43">
                  <c:v>2012Q4</c:v>
                </c:pt>
                <c:pt idx="44">
                  <c:v>2013Q1</c:v>
                </c:pt>
                <c:pt idx="45">
                  <c:v>2013Q2</c:v>
                </c:pt>
                <c:pt idx="46">
                  <c:v>2013Q3</c:v>
                </c:pt>
                <c:pt idx="47">
                  <c:v>2013Q4</c:v>
                </c:pt>
                <c:pt idx="49">
                  <c:v>2014Q2</c:v>
                </c:pt>
                <c:pt idx="50">
                  <c:v>2014Q3</c:v>
                </c:pt>
                <c:pt idx="51">
                  <c:v>2014Q4</c:v>
                </c:pt>
              </c:strCache>
            </c:strRef>
          </c:cat>
          <c:val>
            <c:numRef>
              <c:f>Sheet1!$E$2:$E$53</c:f>
              <c:numCache>
                <c:formatCode>0.00</c:formatCode>
                <c:ptCount val="52"/>
                <c:pt idx="0">
                  <c:v>1.2317604699641818</c:v>
                </c:pt>
                <c:pt idx="1">
                  <c:v>1.3172751223187851</c:v>
                </c:pt>
                <c:pt idx="2">
                  <c:v>1.5762807280915727</c:v>
                </c:pt>
                <c:pt idx="3">
                  <c:v>2.2535211267605715</c:v>
                </c:pt>
                <c:pt idx="4">
                  <c:v>2.97641332834143</c:v>
                </c:pt>
                <c:pt idx="5" formatCode="General">
                  <c:v>2.0059435364041533</c:v>
                </c:pt>
                <c:pt idx="6" formatCode="General">
                  <c:v>2.2168852761869617</c:v>
                </c:pt>
                <c:pt idx="7" formatCode="General">
                  <c:v>2.0018365472909263</c:v>
                </c:pt>
                <c:pt idx="8" formatCode="General">
                  <c:v>1.817851299763491</c:v>
                </c:pt>
                <c:pt idx="9" formatCode="General">
                  <c:v>2.7858703568827403</c:v>
                </c:pt>
                <c:pt idx="10" formatCode="General">
                  <c:v>2.6748599313215227</c:v>
                </c:pt>
                <c:pt idx="11" formatCode="General">
                  <c:v>3.384947785380088</c:v>
                </c:pt>
                <c:pt idx="12" formatCode="General">
                  <c:v>3.0351722906625596</c:v>
                </c:pt>
                <c:pt idx="13" formatCode="General">
                  <c:v>2.9229406554472934</c:v>
                </c:pt>
                <c:pt idx="14" formatCode="General">
                  <c:v>3.8197500440061587</c:v>
                </c:pt>
                <c:pt idx="15" formatCode="General">
                  <c:v>3.6746778126086674</c:v>
                </c:pt>
                <c:pt idx="16" formatCode="General">
                  <c:v>3.6908681337723137</c:v>
                </c:pt>
                <c:pt idx="17" formatCode="General">
                  <c:v>3.9242685025817448</c:v>
                </c:pt>
                <c:pt idx="18" formatCode="General">
                  <c:v>3.3401152933199407</c:v>
                </c:pt>
                <c:pt idx="19" formatCode="General">
                  <c:v>1.9653955988577247</c:v>
                </c:pt>
                <c:pt idx="20" formatCode="General">
                  <c:v>2.4316510695185367</c:v>
                </c:pt>
                <c:pt idx="21" formatCode="General">
                  <c:v>2.6652865187146402</c:v>
                </c:pt>
                <c:pt idx="22" formatCode="General">
                  <c:v>2.3489745693189441</c:v>
                </c:pt>
                <c:pt idx="23" formatCode="General">
                  <c:v>4.0311367380563485</c:v>
                </c:pt>
                <c:pt idx="24" formatCode="General">
                  <c:v>4.1370354237126623</c:v>
                </c:pt>
                <c:pt idx="25" formatCode="General">
                  <c:v>4.3104213146463985</c:v>
                </c:pt>
                <c:pt idx="26" formatCode="General">
                  <c:v>5.2525019356638234</c:v>
                </c:pt>
                <c:pt idx="27" formatCode="General">
                  <c:v>1.5958028026712201</c:v>
                </c:pt>
                <c:pt idx="28" formatCode="General">
                  <c:v>-0.15838723878247973</c:v>
                </c:pt>
                <c:pt idx="29" formatCode="General">
                  <c:v>-0.95373894431460771</c:v>
                </c:pt>
                <c:pt idx="30" formatCode="General">
                  <c:v>-1.6054329764859789</c:v>
                </c:pt>
                <c:pt idx="31" formatCode="General">
                  <c:v>1.4754982495407958</c:v>
                </c:pt>
                <c:pt idx="32" formatCode="General">
                  <c:v>2.3405063251414582</c:v>
                </c:pt>
                <c:pt idx="33" formatCode="General">
                  <c:v>1.7790727087061211</c:v>
                </c:pt>
                <c:pt idx="34" formatCode="General">
                  <c:v>1.2362973305144154</c:v>
                </c:pt>
                <c:pt idx="35" formatCode="General">
                  <c:v>1.2170282575436409</c:v>
                </c:pt>
                <c:pt idx="36" formatCode="General">
                  <c:v>2.1261426464318376</c:v>
                </c:pt>
                <c:pt idx="37" formatCode="General">
                  <c:v>3.3529700540008194</c:v>
                </c:pt>
                <c:pt idx="38" formatCode="General">
                  <c:v>3.7467757545917681</c:v>
                </c:pt>
                <c:pt idx="39" formatCode="General">
                  <c:v>3.3355338538701069</c:v>
                </c:pt>
                <c:pt idx="40" formatCode="General">
                  <c:v>2.8115199202497885</c:v>
                </c:pt>
                <c:pt idx="41" formatCode="General">
                  <c:v>1.9039744929465279</c:v>
                </c:pt>
                <c:pt idx="42" formatCode="General">
                  <c:v>1.7029360356298981</c:v>
                </c:pt>
                <c:pt idx="43" formatCode="General">
                  <c:v>1.8970090202288341</c:v>
                </c:pt>
                <c:pt idx="44" formatCode="General">
                  <c:v>1.6793028118833355</c:v>
                </c:pt>
                <c:pt idx="45" formatCode="General">
                  <c:v>1.4183064514955819</c:v>
                </c:pt>
                <c:pt idx="46" formatCode="General">
                  <c:v>1.3135182618668109</c:v>
                </c:pt>
                <c:pt idx="47" formatCode="General">
                  <c:v>1.1601322609585154</c:v>
                </c:pt>
                <c:pt idx="48" formatCode="General">
                  <c:v>1.1921252488881369</c:v>
                </c:pt>
                <c:pt idx="49" formatCode="General">
                  <c:v>1.6038904722210059</c:v>
                </c:pt>
                <c:pt idx="50" formatCode="General">
                  <c:v>1.6044113097460546</c:v>
                </c:pt>
                <c:pt idx="51" formatCode="General">
                  <c:v>1.6437296698635999</c:v>
                </c:pt>
              </c:numCache>
            </c:numRef>
          </c:val>
        </c:ser>
        <c:ser>
          <c:idx val="1"/>
          <c:order val="2"/>
          <c:tx>
            <c:strRef>
              <c:f>Sheet1!$F$1</c:f>
              <c:strCache>
                <c:ptCount val="1"/>
                <c:pt idx="0">
                  <c:v>Euro area</c:v>
                </c:pt>
              </c:strCache>
            </c:strRef>
          </c:tx>
          <c:spPr>
            <a:ln w="38100">
              <a:solidFill>
                <a:srgbClr val="F79647"/>
              </a:solidFill>
              <a:prstDash val="sysDash"/>
            </a:ln>
          </c:spPr>
          <c:marker>
            <c:symbol val="none"/>
          </c:marker>
          <c:cat>
            <c:strRef>
              <c:f>Sheet1!$A$2:$A$53</c:f>
              <c:strCache>
                <c:ptCount val="52"/>
                <c:pt idx="0">
                  <c:v>2002</c:v>
                </c:pt>
                <c:pt idx="1">
                  <c:v>2002Q2</c:v>
                </c:pt>
                <c:pt idx="2">
                  <c:v>2002Q3</c:v>
                </c:pt>
                <c:pt idx="3">
                  <c:v>2002Q4</c:v>
                </c:pt>
                <c:pt idx="4">
                  <c:v>2003Q1</c:v>
                </c:pt>
                <c:pt idx="5">
                  <c:v>2003Q2</c:v>
                </c:pt>
                <c:pt idx="6">
                  <c:v>2003Q3</c:v>
                </c:pt>
                <c:pt idx="7">
                  <c:v>2003Q4</c:v>
                </c:pt>
                <c:pt idx="8">
                  <c:v>04</c:v>
                </c:pt>
                <c:pt idx="9">
                  <c:v>2004Q2</c:v>
                </c:pt>
                <c:pt idx="10">
                  <c:v>2004Q3</c:v>
                </c:pt>
                <c:pt idx="11">
                  <c:v>2004Q4</c:v>
                </c:pt>
                <c:pt idx="12">
                  <c:v>2005Q1</c:v>
                </c:pt>
                <c:pt idx="13">
                  <c:v>2005Q2</c:v>
                </c:pt>
                <c:pt idx="14">
                  <c:v>2005Q3</c:v>
                </c:pt>
                <c:pt idx="15">
                  <c:v>2005Q4</c:v>
                </c:pt>
                <c:pt idx="16">
                  <c:v>06</c:v>
                </c:pt>
                <c:pt idx="17">
                  <c:v>2006Q2</c:v>
                </c:pt>
                <c:pt idx="18">
                  <c:v>2006Q3</c:v>
                </c:pt>
                <c:pt idx="19">
                  <c:v>2006Q4</c:v>
                </c:pt>
                <c:pt idx="20">
                  <c:v>2007Q1</c:v>
                </c:pt>
                <c:pt idx="21">
                  <c:v>2007Q2</c:v>
                </c:pt>
                <c:pt idx="22">
                  <c:v>2007Q3</c:v>
                </c:pt>
                <c:pt idx="23">
                  <c:v>2007Q4</c:v>
                </c:pt>
                <c:pt idx="24">
                  <c:v>08</c:v>
                </c:pt>
                <c:pt idx="25">
                  <c:v>2008Q2</c:v>
                </c:pt>
                <c:pt idx="26">
                  <c:v>2008Q3</c:v>
                </c:pt>
                <c:pt idx="27">
                  <c:v>2008Q4</c:v>
                </c:pt>
                <c:pt idx="28">
                  <c:v>2009Q1</c:v>
                </c:pt>
                <c:pt idx="29">
                  <c:v>2009Q2</c:v>
                </c:pt>
                <c:pt idx="30">
                  <c:v>2009Q3</c:v>
                </c:pt>
                <c:pt idx="31">
                  <c:v>2009Q4</c:v>
                </c:pt>
                <c:pt idx="32">
                  <c:v>10</c:v>
                </c:pt>
                <c:pt idx="33">
                  <c:v>2010Q2</c:v>
                </c:pt>
                <c:pt idx="34">
                  <c:v>2010Q3</c:v>
                </c:pt>
                <c:pt idx="35">
                  <c:v>2010Q4</c:v>
                </c:pt>
                <c:pt idx="36">
                  <c:v>2011Q1</c:v>
                </c:pt>
                <c:pt idx="37">
                  <c:v>2011Q2</c:v>
                </c:pt>
                <c:pt idx="38">
                  <c:v>2011Q3</c:v>
                </c:pt>
                <c:pt idx="39">
                  <c:v>2011Q4</c:v>
                </c:pt>
                <c:pt idx="40">
                  <c:v>12</c:v>
                </c:pt>
                <c:pt idx="41">
                  <c:v>2012Q2</c:v>
                </c:pt>
                <c:pt idx="42">
                  <c:v>2012Q3</c:v>
                </c:pt>
                <c:pt idx="43">
                  <c:v>2012Q4</c:v>
                </c:pt>
                <c:pt idx="44">
                  <c:v>2013Q1</c:v>
                </c:pt>
                <c:pt idx="45">
                  <c:v>2013Q2</c:v>
                </c:pt>
                <c:pt idx="46">
                  <c:v>2013Q3</c:v>
                </c:pt>
                <c:pt idx="47">
                  <c:v>2013Q4</c:v>
                </c:pt>
                <c:pt idx="49">
                  <c:v>2014Q2</c:v>
                </c:pt>
                <c:pt idx="50">
                  <c:v>2014Q3</c:v>
                </c:pt>
                <c:pt idx="51">
                  <c:v>2014Q4</c:v>
                </c:pt>
              </c:strCache>
            </c:strRef>
          </c:cat>
          <c:val>
            <c:numRef>
              <c:f>Sheet1!$F$2:$F$53</c:f>
              <c:numCache>
                <c:formatCode>General</c:formatCode>
                <c:ptCount val="52"/>
                <c:pt idx="46" formatCode="0.0">
                  <c:v>1.9921102106385142</c:v>
                </c:pt>
                <c:pt idx="47" formatCode="0.0">
                  <c:v>1.9921102106385142</c:v>
                </c:pt>
                <c:pt idx="48" formatCode="0.0">
                  <c:v>1.9921102106385142</c:v>
                </c:pt>
                <c:pt idx="49" formatCode="0.0">
                  <c:v>1.9921102106385142</c:v>
                </c:pt>
                <c:pt idx="50" formatCode="0.0">
                  <c:v>1.9921102106385142</c:v>
                </c:pt>
                <c:pt idx="51" formatCode="0.0">
                  <c:v>1.9921102106385142</c:v>
                </c:pt>
              </c:numCache>
            </c:numRef>
          </c:val>
        </c:ser>
        <c:ser>
          <c:idx val="2"/>
          <c:order val="3"/>
          <c:tx>
            <c:strRef>
              <c:f>Sheet1!$G$1</c:f>
              <c:strCache>
                <c:ptCount val="1"/>
                <c:pt idx="0">
                  <c:v>Japan</c:v>
                </c:pt>
              </c:strCache>
            </c:strRef>
          </c:tx>
          <c:spPr>
            <a:ln w="38100">
              <a:solidFill>
                <a:schemeClr val="accent2">
                  <a:lumMod val="75000"/>
                </a:schemeClr>
              </a:solidFill>
              <a:prstDash val="sysDash"/>
            </a:ln>
          </c:spPr>
          <c:marker>
            <c:symbol val="none"/>
          </c:marker>
          <c:cat>
            <c:strRef>
              <c:f>Sheet1!$A$2:$A$53</c:f>
              <c:strCache>
                <c:ptCount val="52"/>
                <c:pt idx="0">
                  <c:v>2002</c:v>
                </c:pt>
                <c:pt idx="1">
                  <c:v>2002Q2</c:v>
                </c:pt>
                <c:pt idx="2">
                  <c:v>2002Q3</c:v>
                </c:pt>
                <c:pt idx="3">
                  <c:v>2002Q4</c:v>
                </c:pt>
                <c:pt idx="4">
                  <c:v>2003Q1</c:v>
                </c:pt>
                <c:pt idx="5">
                  <c:v>2003Q2</c:v>
                </c:pt>
                <c:pt idx="6">
                  <c:v>2003Q3</c:v>
                </c:pt>
                <c:pt idx="7">
                  <c:v>2003Q4</c:v>
                </c:pt>
                <c:pt idx="8">
                  <c:v>04</c:v>
                </c:pt>
                <c:pt idx="9">
                  <c:v>2004Q2</c:v>
                </c:pt>
                <c:pt idx="10">
                  <c:v>2004Q3</c:v>
                </c:pt>
                <c:pt idx="11">
                  <c:v>2004Q4</c:v>
                </c:pt>
                <c:pt idx="12">
                  <c:v>2005Q1</c:v>
                </c:pt>
                <c:pt idx="13">
                  <c:v>2005Q2</c:v>
                </c:pt>
                <c:pt idx="14">
                  <c:v>2005Q3</c:v>
                </c:pt>
                <c:pt idx="15">
                  <c:v>2005Q4</c:v>
                </c:pt>
                <c:pt idx="16">
                  <c:v>06</c:v>
                </c:pt>
                <c:pt idx="17">
                  <c:v>2006Q2</c:v>
                </c:pt>
                <c:pt idx="18">
                  <c:v>2006Q3</c:v>
                </c:pt>
                <c:pt idx="19">
                  <c:v>2006Q4</c:v>
                </c:pt>
                <c:pt idx="20">
                  <c:v>2007Q1</c:v>
                </c:pt>
                <c:pt idx="21">
                  <c:v>2007Q2</c:v>
                </c:pt>
                <c:pt idx="22">
                  <c:v>2007Q3</c:v>
                </c:pt>
                <c:pt idx="23">
                  <c:v>2007Q4</c:v>
                </c:pt>
                <c:pt idx="24">
                  <c:v>08</c:v>
                </c:pt>
                <c:pt idx="25">
                  <c:v>2008Q2</c:v>
                </c:pt>
                <c:pt idx="26">
                  <c:v>2008Q3</c:v>
                </c:pt>
                <c:pt idx="27">
                  <c:v>2008Q4</c:v>
                </c:pt>
                <c:pt idx="28">
                  <c:v>2009Q1</c:v>
                </c:pt>
                <c:pt idx="29">
                  <c:v>2009Q2</c:v>
                </c:pt>
                <c:pt idx="30">
                  <c:v>2009Q3</c:v>
                </c:pt>
                <c:pt idx="31">
                  <c:v>2009Q4</c:v>
                </c:pt>
                <c:pt idx="32">
                  <c:v>10</c:v>
                </c:pt>
                <c:pt idx="33">
                  <c:v>2010Q2</c:v>
                </c:pt>
                <c:pt idx="34">
                  <c:v>2010Q3</c:v>
                </c:pt>
                <c:pt idx="35">
                  <c:v>2010Q4</c:v>
                </c:pt>
                <c:pt idx="36">
                  <c:v>2011Q1</c:v>
                </c:pt>
                <c:pt idx="37">
                  <c:v>2011Q2</c:v>
                </c:pt>
                <c:pt idx="38">
                  <c:v>2011Q3</c:v>
                </c:pt>
                <c:pt idx="39">
                  <c:v>2011Q4</c:v>
                </c:pt>
                <c:pt idx="40">
                  <c:v>12</c:v>
                </c:pt>
                <c:pt idx="41">
                  <c:v>2012Q2</c:v>
                </c:pt>
                <c:pt idx="42">
                  <c:v>2012Q3</c:v>
                </c:pt>
                <c:pt idx="43">
                  <c:v>2012Q4</c:v>
                </c:pt>
                <c:pt idx="44">
                  <c:v>2013Q1</c:v>
                </c:pt>
                <c:pt idx="45">
                  <c:v>2013Q2</c:v>
                </c:pt>
                <c:pt idx="46">
                  <c:v>2013Q3</c:v>
                </c:pt>
                <c:pt idx="47">
                  <c:v>2013Q4</c:v>
                </c:pt>
                <c:pt idx="49">
                  <c:v>2014Q2</c:v>
                </c:pt>
                <c:pt idx="50">
                  <c:v>2014Q3</c:v>
                </c:pt>
                <c:pt idx="51">
                  <c:v>2014Q4</c:v>
                </c:pt>
              </c:strCache>
            </c:strRef>
          </c:cat>
          <c:val>
            <c:numRef>
              <c:f>Sheet1!$G$2:$G$53</c:f>
              <c:numCache>
                <c:formatCode>General</c:formatCode>
                <c:ptCount val="52"/>
                <c:pt idx="46" formatCode="0.0">
                  <c:v>1.1201058038724285</c:v>
                </c:pt>
                <c:pt idx="47" formatCode="0.0">
                  <c:v>1.1201058038724285</c:v>
                </c:pt>
                <c:pt idx="48" formatCode="0.0">
                  <c:v>1.1201058038724285</c:v>
                </c:pt>
                <c:pt idx="49" formatCode="0.0">
                  <c:v>1.1201058038724285</c:v>
                </c:pt>
                <c:pt idx="50" formatCode="0.0">
                  <c:v>1.1201058038724285</c:v>
                </c:pt>
                <c:pt idx="51" formatCode="0.0">
                  <c:v>1.1201058038724285</c:v>
                </c:pt>
              </c:numCache>
            </c:numRef>
          </c:val>
        </c:ser>
        <c:ser>
          <c:idx val="3"/>
          <c:order val="4"/>
          <c:tx>
            <c:strRef>
              <c:f>Sheet1!$H$1</c:f>
              <c:strCache>
                <c:ptCount val="1"/>
                <c:pt idx="0">
                  <c:v>United States</c:v>
                </c:pt>
              </c:strCache>
            </c:strRef>
          </c:tx>
          <c:spPr>
            <a:ln w="38100">
              <a:solidFill>
                <a:schemeClr val="accent3">
                  <a:lumMod val="75000"/>
                </a:schemeClr>
              </a:solidFill>
              <a:prstDash val="sysDash"/>
            </a:ln>
          </c:spPr>
          <c:marker>
            <c:symbol val="none"/>
          </c:marker>
          <c:cat>
            <c:strRef>
              <c:f>Sheet1!$A$2:$A$53</c:f>
              <c:strCache>
                <c:ptCount val="52"/>
                <c:pt idx="0">
                  <c:v>2002</c:v>
                </c:pt>
                <c:pt idx="1">
                  <c:v>2002Q2</c:v>
                </c:pt>
                <c:pt idx="2">
                  <c:v>2002Q3</c:v>
                </c:pt>
                <c:pt idx="3">
                  <c:v>2002Q4</c:v>
                </c:pt>
                <c:pt idx="4">
                  <c:v>2003Q1</c:v>
                </c:pt>
                <c:pt idx="5">
                  <c:v>2003Q2</c:v>
                </c:pt>
                <c:pt idx="6">
                  <c:v>2003Q3</c:v>
                </c:pt>
                <c:pt idx="7">
                  <c:v>2003Q4</c:v>
                </c:pt>
                <c:pt idx="8">
                  <c:v>04</c:v>
                </c:pt>
                <c:pt idx="9">
                  <c:v>2004Q2</c:v>
                </c:pt>
                <c:pt idx="10">
                  <c:v>2004Q3</c:v>
                </c:pt>
                <c:pt idx="11">
                  <c:v>2004Q4</c:v>
                </c:pt>
                <c:pt idx="12">
                  <c:v>2005Q1</c:v>
                </c:pt>
                <c:pt idx="13">
                  <c:v>2005Q2</c:v>
                </c:pt>
                <c:pt idx="14">
                  <c:v>2005Q3</c:v>
                </c:pt>
                <c:pt idx="15">
                  <c:v>2005Q4</c:v>
                </c:pt>
                <c:pt idx="16">
                  <c:v>06</c:v>
                </c:pt>
                <c:pt idx="17">
                  <c:v>2006Q2</c:v>
                </c:pt>
                <c:pt idx="18">
                  <c:v>2006Q3</c:v>
                </c:pt>
                <c:pt idx="19">
                  <c:v>2006Q4</c:v>
                </c:pt>
                <c:pt idx="20">
                  <c:v>2007Q1</c:v>
                </c:pt>
                <c:pt idx="21">
                  <c:v>2007Q2</c:v>
                </c:pt>
                <c:pt idx="22">
                  <c:v>2007Q3</c:v>
                </c:pt>
                <c:pt idx="23">
                  <c:v>2007Q4</c:v>
                </c:pt>
                <c:pt idx="24">
                  <c:v>08</c:v>
                </c:pt>
                <c:pt idx="25">
                  <c:v>2008Q2</c:v>
                </c:pt>
                <c:pt idx="26">
                  <c:v>2008Q3</c:v>
                </c:pt>
                <c:pt idx="27">
                  <c:v>2008Q4</c:v>
                </c:pt>
                <c:pt idx="28">
                  <c:v>2009Q1</c:v>
                </c:pt>
                <c:pt idx="29">
                  <c:v>2009Q2</c:v>
                </c:pt>
                <c:pt idx="30">
                  <c:v>2009Q3</c:v>
                </c:pt>
                <c:pt idx="31">
                  <c:v>2009Q4</c:v>
                </c:pt>
                <c:pt idx="32">
                  <c:v>10</c:v>
                </c:pt>
                <c:pt idx="33">
                  <c:v>2010Q2</c:v>
                </c:pt>
                <c:pt idx="34">
                  <c:v>2010Q3</c:v>
                </c:pt>
                <c:pt idx="35">
                  <c:v>2010Q4</c:v>
                </c:pt>
                <c:pt idx="36">
                  <c:v>2011Q1</c:v>
                </c:pt>
                <c:pt idx="37">
                  <c:v>2011Q2</c:v>
                </c:pt>
                <c:pt idx="38">
                  <c:v>2011Q3</c:v>
                </c:pt>
                <c:pt idx="39">
                  <c:v>2011Q4</c:v>
                </c:pt>
                <c:pt idx="40">
                  <c:v>12</c:v>
                </c:pt>
                <c:pt idx="41">
                  <c:v>2012Q2</c:v>
                </c:pt>
                <c:pt idx="42">
                  <c:v>2012Q3</c:v>
                </c:pt>
                <c:pt idx="43">
                  <c:v>2012Q4</c:v>
                </c:pt>
                <c:pt idx="44">
                  <c:v>2013Q1</c:v>
                </c:pt>
                <c:pt idx="45">
                  <c:v>2013Q2</c:v>
                </c:pt>
                <c:pt idx="46">
                  <c:v>2013Q3</c:v>
                </c:pt>
                <c:pt idx="47">
                  <c:v>2013Q4</c:v>
                </c:pt>
                <c:pt idx="49">
                  <c:v>2014Q2</c:v>
                </c:pt>
                <c:pt idx="50">
                  <c:v>2014Q3</c:v>
                </c:pt>
                <c:pt idx="51">
                  <c:v>2014Q4</c:v>
                </c:pt>
              </c:strCache>
            </c:strRef>
          </c:cat>
          <c:val>
            <c:numRef>
              <c:f>Sheet1!$H$2:$H$53</c:f>
              <c:numCache>
                <c:formatCode>General</c:formatCode>
                <c:ptCount val="52"/>
                <c:pt idx="46" formatCode="0.0">
                  <c:v>2.2327958688183882</c:v>
                </c:pt>
                <c:pt idx="47" formatCode="0.0">
                  <c:v>2.2327958688183882</c:v>
                </c:pt>
                <c:pt idx="48" formatCode="0.0">
                  <c:v>2.2327958688183882</c:v>
                </c:pt>
                <c:pt idx="49" formatCode="0.0">
                  <c:v>2.2327958688183882</c:v>
                </c:pt>
                <c:pt idx="50" formatCode="0.0">
                  <c:v>2.2327958688183882</c:v>
                </c:pt>
                <c:pt idx="51" formatCode="0.0">
                  <c:v>2.2327958688183882</c:v>
                </c:pt>
              </c:numCache>
            </c:numRef>
          </c:val>
        </c:ser>
        <c:marker val="1"/>
        <c:axId val="283812224"/>
        <c:axId val="283813760"/>
      </c:lineChart>
      <c:dateAx>
        <c:axId val="283812224"/>
        <c:scaling>
          <c:orientation val="minMax"/>
        </c:scaling>
        <c:axPos val="b"/>
        <c:numFmt formatCode="yy" sourceLinked="0"/>
        <c:majorTickMark val="in"/>
        <c:tickLblPos val="low"/>
        <c:spPr>
          <a:ln w="12700">
            <a:solidFill>
              <a:schemeClr val="bg1">
                <a:lumMod val="50000"/>
              </a:schemeClr>
            </a:solidFill>
          </a:ln>
        </c:spPr>
        <c:txPr>
          <a:bodyPr/>
          <a:lstStyle/>
          <a:p>
            <a:pPr>
              <a:defRPr sz="1200" b="1">
                <a:solidFill>
                  <a:schemeClr val="tx1"/>
                </a:solidFill>
                <a:latin typeface="+mj-lt"/>
              </a:defRPr>
            </a:pPr>
            <a:endParaRPr lang="en-US"/>
          </a:p>
        </c:txPr>
        <c:crossAx val="283813760"/>
        <c:crossesAt val="0"/>
        <c:lblOffset val="100"/>
        <c:baseTimeUnit val="months"/>
        <c:majorUnit val="8"/>
        <c:majorTimeUnit val="months"/>
        <c:minorUnit val="4"/>
      </c:dateAx>
      <c:valAx>
        <c:axId val="283813760"/>
        <c:scaling>
          <c:orientation val="minMax"/>
        </c:scaling>
        <c:axPos val="r"/>
        <c:numFmt formatCode="#,##0" sourceLinked="0"/>
        <c:tickLblPos val="nextTo"/>
        <c:spPr>
          <a:ln w="12700">
            <a:solidFill>
              <a:schemeClr val="bg1">
                <a:lumMod val="50000"/>
              </a:schemeClr>
            </a:solidFill>
          </a:ln>
        </c:spPr>
        <c:txPr>
          <a:bodyPr/>
          <a:lstStyle/>
          <a:p>
            <a:pPr>
              <a:defRPr sz="1200" b="1">
                <a:solidFill>
                  <a:schemeClr val="tx1"/>
                </a:solidFill>
                <a:latin typeface="+mj-lt"/>
              </a:defRPr>
            </a:pPr>
            <a:endParaRPr lang="en-US"/>
          </a:p>
        </c:txPr>
        <c:crossAx val="283812224"/>
        <c:crosses val="max"/>
        <c:crossBetween val="midCat"/>
        <c:majorUnit val="1"/>
      </c:valAx>
    </c:plotArea>
    <c:legend>
      <c:legendPos val="t"/>
      <c:legendEntry>
        <c:idx val="2"/>
        <c:delete val="1"/>
      </c:legendEntry>
      <c:legendEntry>
        <c:idx val="3"/>
        <c:delete val="1"/>
      </c:legendEntry>
      <c:legendEntry>
        <c:idx val="4"/>
        <c:delete val="1"/>
      </c:legendEntry>
      <c:layout>
        <c:manualLayout>
          <c:xMode val="edge"/>
          <c:yMode val="edge"/>
          <c:x val="0.52443960952249391"/>
          <c:y val="7.8888976377952752E-2"/>
          <c:w val="0.40246097527283048"/>
          <c:h val="0.21834514435695604"/>
        </c:manualLayout>
      </c:layout>
      <c:txPr>
        <a:bodyPr/>
        <a:lstStyle/>
        <a:p>
          <a:pPr>
            <a:defRPr sz="1200" b="1">
              <a:solidFill>
                <a:schemeClr val="tx1"/>
              </a:solidFill>
              <a:latin typeface="+mj-lt"/>
            </a:defRPr>
          </a:pPr>
          <a:endParaRPr lang="en-US"/>
        </a:p>
      </c:txPr>
    </c:legend>
    <c:plotVisOnly val="1"/>
    <c:dispBlanksAs val="span"/>
  </c:chart>
  <c:spPr>
    <a:ln>
      <a:noFill/>
    </a:ln>
  </c:spPr>
  <c:txPr>
    <a:bodyPr/>
    <a:lstStyle/>
    <a:p>
      <a:pPr algn="ctr">
        <a:defRPr lang="en-US" sz="2800" b="0" i="0" u="none" strike="noStrike" kern="1200" baseline="0">
          <a:solidFill>
            <a:srgbClr val="FFFFFF"/>
          </a:solidFill>
          <a:latin typeface="Lucida Grande"/>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5248371731311381E-2"/>
          <c:y val="1.6836195965366927E-2"/>
          <c:w val="0.89376008554486241"/>
          <c:h val="0.89560144437769373"/>
        </c:manualLayout>
      </c:layout>
      <c:scatterChart>
        <c:scatterStyle val="lineMarker"/>
        <c:ser>
          <c:idx val="0"/>
          <c:order val="0"/>
          <c:tx>
            <c:v>Fiscal</c:v>
          </c:tx>
          <c:spPr>
            <a:ln w="28575">
              <a:noFill/>
            </a:ln>
          </c:spPr>
          <c:dLbls>
            <c:dLbl>
              <c:idx val="0"/>
              <c:layout>
                <c:manualLayout>
                  <c:x val="-3.1077330611451379E-2"/>
                  <c:y val="7.0502122973607924E-3"/>
                </c:manualLayout>
              </c:layout>
              <c:tx>
                <c:strRef>
                  <c:f>Summary!$B$6</c:f>
                  <c:strCache>
                    <c:ptCount val="1"/>
                    <c:pt idx="0">
                      <c:v>IDN</c:v>
                    </c:pt>
                  </c:strCache>
                </c:strRef>
              </c:tx>
              <c:dLblPos val="r"/>
              <c:showVal val="1"/>
            </c:dLbl>
            <c:dLbl>
              <c:idx val="1"/>
              <c:layout>
                <c:manualLayout>
                  <c:x val="-3.0283245844269509E-2"/>
                  <c:y val="2.4640060027004214E-3"/>
                </c:manualLayout>
              </c:layout>
              <c:tx>
                <c:strRef>
                  <c:f>Summary!$B$7</c:f>
                  <c:strCache>
                    <c:ptCount val="1"/>
                    <c:pt idx="0">
                      <c:v>KOR</c:v>
                    </c:pt>
                  </c:strCache>
                </c:strRef>
              </c:tx>
              <c:dLblPos val="r"/>
              <c:showVal val="1"/>
            </c:dLbl>
            <c:dLbl>
              <c:idx val="2"/>
              <c:layout>
                <c:manualLayout>
                  <c:x val="-2.6106129094974239E-2"/>
                  <c:y val="1.3678856853226601E-3"/>
                </c:manualLayout>
              </c:layout>
              <c:tx>
                <c:strRef>
                  <c:f>Summary!$B$8</c:f>
                  <c:strCache>
                    <c:ptCount val="1"/>
                    <c:pt idx="0">
                      <c:v>THD</c:v>
                    </c:pt>
                  </c:strCache>
                </c:strRef>
              </c:tx>
              <c:dLblPos val="r"/>
              <c:showVal val="1"/>
            </c:dLbl>
            <c:dLbl>
              <c:idx val="3"/>
              <c:layout/>
              <c:tx>
                <c:strRef>
                  <c:f>Summary!$B$9</c:f>
                  <c:strCache>
                    <c:ptCount val="1"/>
                    <c:pt idx="0">
                      <c:v>GRC</c:v>
                    </c:pt>
                  </c:strCache>
                </c:strRef>
              </c:tx>
              <c:dLblPos val="ctr"/>
              <c:showVal val="1"/>
            </c:dLbl>
            <c:dLbl>
              <c:idx val="4"/>
              <c:layout/>
              <c:tx>
                <c:strRef>
                  <c:f>Summary!$B$10</c:f>
                  <c:strCache>
                    <c:ptCount val="1"/>
                    <c:pt idx="0">
                      <c:v>IRE</c:v>
                    </c:pt>
                  </c:strCache>
                </c:strRef>
              </c:tx>
              <c:dLblPos val="ctr"/>
              <c:showVal val="1"/>
            </c:dLbl>
            <c:dLbl>
              <c:idx val="5"/>
              <c:layout/>
              <c:tx>
                <c:strRef>
                  <c:f>Summary!$B$11</c:f>
                  <c:strCache>
                    <c:ptCount val="1"/>
                    <c:pt idx="0">
                      <c:v>POR</c:v>
                    </c:pt>
                  </c:strCache>
                </c:strRef>
              </c:tx>
              <c:dLblPos val="ctr"/>
              <c:showVal val="1"/>
            </c:dLbl>
            <c:spPr>
              <a:solidFill>
                <a:schemeClr val="accent1"/>
              </a:solidFill>
            </c:spPr>
            <c:txPr>
              <a:bodyPr/>
              <a:lstStyle/>
              <a:p>
                <a:pPr>
                  <a:defRPr>
                    <a:solidFill>
                      <a:schemeClr val="bg1"/>
                    </a:solidFill>
                  </a:defRPr>
                </a:pPr>
                <a:endParaRPr lang="en-US"/>
              </a:p>
            </c:txPr>
            <c:dLblPos val="ctr"/>
            <c:showVal val="1"/>
          </c:dLbls>
          <c:xVal>
            <c:numRef>
              <c:f>Summary!$D$6:$D$11</c:f>
              <c:numCache>
                <c:formatCode>0.0</c:formatCode>
                <c:ptCount val="6"/>
                <c:pt idx="0">
                  <c:v>27.539281000000031</c:v>
                </c:pt>
                <c:pt idx="1">
                  <c:v>8.6038008651152147</c:v>
                </c:pt>
                <c:pt idx="2">
                  <c:v>15.1933845596118</c:v>
                </c:pt>
                <c:pt idx="3">
                  <c:v>129.26431920900532</c:v>
                </c:pt>
                <c:pt idx="4">
                  <c:v>64.859361426530342</c:v>
                </c:pt>
                <c:pt idx="5">
                  <c:v>83.051341336326416</c:v>
                </c:pt>
              </c:numCache>
            </c:numRef>
          </c:xVal>
          <c:yVal>
            <c:numRef>
              <c:f>Summary!$C$6:$C$11</c:f>
              <c:numCache>
                <c:formatCode>0.0</c:formatCode>
                <c:ptCount val="6"/>
                <c:pt idx="0">
                  <c:v>2.3983040663351893</c:v>
                </c:pt>
                <c:pt idx="1">
                  <c:v>2.9582210929668054</c:v>
                </c:pt>
                <c:pt idx="2">
                  <c:v>2.6890890798845639</c:v>
                </c:pt>
                <c:pt idx="3">
                  <c:v>-10.442216848449824</c:v>
                </c:pt>
                <c:pt idx="4">
                  <c:v>-12.507378782535071</c:v>
                </c:pt>
                <c:pt idx="5">
                  <c:v>-7.4809956582529855</c:v>
                </c:pt>
              </c:numCache>
            </c:numRef>
          </c:yVal>
        </c:ser>
        <c:axId val="132903296"/>
        <c:axId val="132993792"/>
      </c:scatterChart>
      <c:valAx>
        <c:axId val="132903296"/>
        <c:scaling>
          <c:orientation val="minMax"/>
        </c:scaling>
        <c:axPos val="b"/>
        <c:title>
          <c:tx>
            <c:rich>
              <a:bodyPr/>
              <a:lstStyle/>
              <a:p>
                <a:pPr>
                  <a:defRPr sz="1000"/>
                </a:pPr>
                <a:r>
                  <a:rPr lang="en-US" sz="1000" dirty="0"/>
                  <a:t>General government debt (% of GDP)</a:t>
                </a:r>
              </a:p>
            </c:rich>
          </c:tx>
          <c:layout/>
        </c:title>
        <c:numFmt formatCode="0" sourceLinked="0"/>
        <c:tickLblPos val="nextTo"/>
        <c:crossAx val="132993792"/>
        <c:crosses val="autoZero"/>
        <c:crossBetween val="midCat"/>
      </c:valAx>
      <c:valAx>
        <c:axId val="132993792"/>
        <c:scaling>
          <c:orientation val="minMax"/>
        </c:scaling>
        <c:axPos val="l"/>
        <c:title>
          <c:tx>
            <c:rich>
              <a:bodyPr rot="-5400000" vert="horz"/>
              <a:lstStyle/>
              <a:p>
                <a:pPr>
                  <a:defRPr sz="1000"/>
                </a:pPr>
                <a:r>
                  <a:rPr lang="en-US" sz="1000" dirty="0"/>
                  <a:t>Fiscal balance (as % of GDP)</a:t>
                </a:r>
              </a:p>
            </c:rich>
          </c:tx>
          <c:layout/>
        </c:title>
        <c:numFmt formatCode="0.0" sourceLinked="1"/>
        <c:tickLblPos val="nextTo"/>
        <c:crossAx val="132903296"/>
        <c:crosses val="autoZero"/>
        <c:crossBetween val="midCat"/>
      </c:valAx>
    </c:plotArea>
    <c:plotVisOnly val="1"/>
    <c:dispBlanksAs val="gap"/>
  </c:chart>
  <c:spPr>
    <a:ln>
      <a:noFill/>
    </a:ln>
  </c:spPr>
  <c:txPr>
    <a:bodyPr/>
    <a:lstStyle/>
    <a:p>
      <a:pPr>
        <a:defRPr sz="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Fiscal Adjustment</c:v>
          </c:tx>
          <c:spPr>
            <a:ln w="28575">
              <a:noFill/>
            </a:ln>
          </c:spPr>
          <c:dLbls>
            <c:dLbl>
              <c:idx val="0"/>
              <c:layout/>
              <c:tx>
                <c:strRef>
                  <c:f>Summary!$B$15</c:f>
                  <c:strCache>
                    <c:ptCount val="1"/>
                    <c:pt idx="0">
                      <c:v>IDN</c:v>
                    </c:pt>
                  </c:strCache>
                </c:strRef>
              </c:tx>
              <c:dLblPos val="ctr"/>
              <c:showVal val="1"/>
            </c:dLbl>
            <c:dLbl>
              <c:idx val="1"/>
              <c:layout/>
              <c:tx>
                <c:strRef>
                  <c:f>Summary!$B$16</c:f>
                  <c:strCache>
                    <c:ptCount val="1"/>
                    <c:pt idx="0">
                      <c:v>KOR</c:v>
                    </c:pt>
                  </c:strCache>
                </c:strRef>
              </c:tx>
              <c:dLblPos val="ctr"/>
              <c:showVal val="1"/>
            </c:dLbl>
            <c:dLbl>
              <c:idx val="2"/>
              <c:layout/>
              <c:tx>
                <c:strRef>
                  <c:f>Summary!$B$17</c:f>
                  <c:strCache>
                    <c:ptCount val="1"/>
                    <c:pt idx="0">
                      <c:v>THD</c:v>
                    </c:pt>
                  </c:strCache>
                </c:strRef>
              </c:tx>
              <c:dLblPos val="ctr"/>
              <c:showVal val="1"/>
            </c:dLbl>
            <c:dLbl>
              <c:idx val="3"/>
              <c:layout/>
              <c:tx>
                <c:strRef>
                  <c:f>Summary!$B$18</c:f>
                  <c:strCache>
                    <c:ptCount val="1"/>
                    <c:pt idx="0">
                      <c:v>GRC</c:v>
                    </c:pt>
                  </c:strCache>
                </c:strRef>
              </c:tx>
              <c:dLblPos val="ctr"/>
              <c:showVal val="1"/>
            </c:dLbl>
            <c:dLbl>
              <c:idx val="4"/>
              <c:layout/>
              <c:tx>
                <c:strRef>
                  <c:f>Summary!$B$19</c:f>
                  <c:strCache>
                    <c:ptCount val="1"/>
                    <c:pt idx="0">
                      <c:v>IRE</c:v>
                    </c:pt>
                  </c:strCache>
                </c:strRef>
              </c:tx>
              <c:dLblPos val="ctr"/>
              <c:showVal val="1"/>
            </c:dLbl>
            <c:dLbl>
              <c:idx val="5"/>
              <c:layout/>
              <c:tx>
                <c:strRef>
                  <c:f>Summary!$B$20</c:f>
                  <c:strCache>
                    <c:ptCount val="1"/>
                    <c:pt idx="0">
                      <c:v>POR</c:v>
                    </c:pt>
                  </c:strCache>
                </c:strRef>
              </c:tx>
              <c:dLblPos val="ctr"/>
              <c:showVal val="1"/>
            </c:dLbl>
            <c:spPr>
              <a:solidFill>
                <a:schemeClr val="accent1"/>
              </a:solidFill>
            </c:spPr>
            <c:txPr>
              <a:bodyPr/>
              <a:lstStyle/>
              <a:p>
                <a:pPr>
                  <a:defRPr>
                    <a:solidFill>
                      <a:schemeClr val="bg1"/>
                    </a:solidFill>
                  </a:defRPr>
                </a:pPr>
                <a:endParaRPr lang="en-US"/>
              </a:p>
            </c:txPr>
            <c:dLblPos val="ctr"/>
            <c:showVal val="1"/>
          </c:dLbls>
          <c:xVal>
            <c:numRef>
              <c:f>Summary!$D$15:$D$20</c:f>
              <c:numCache>
                <c:formatCode>0.0</c:formatCode>
                <c:ptCount val="6"/>
                <c:pt idx="0">
                  <c:v>-0.82825958152342383</c:v>
                </c:pt>
                <c:pt idx="1">
                  <c:v>2.5581745658459671</c:v>
                </c:pt>
                <c:pt idx="2">
                  <c:v>-3.4541132097831877</c:v>
                </c:pt>
                <c:pt idx="3">
                  <c:v>9.2422168484498126</c:v>
                </c:pt>
                <c:pt idx="4">
                  <c:v>7.9492257385525997</c:v>
                </c:pt>
                <c:pt idx="5">
                  <c:v>6.7265578742970655</c:v>
                </c:pt>
              </c:numCache>
            </c:numRef>
          </c:xVal>
          <c:yVal>
            <c:numRef>
              <c:f>Summary!$C$15:$C$20</c:f>
              <c:numCache>
                <c:formatCode>0.0</c:formatCode>
                <c:ptCount val="6"/>
                <c:pt idx="0">
                  <c:v>-51.126444235330304</c:v>
                </c:pt>
                <c:pt idx="1">
                  <c:v>-24.000757956452855</c:v>
                </c:pt>
                <c:pt idx="2">
                  <c:v>-13.662540804340537</c:v>
                </c:pt>
                <c:pt idx="3">
                  <c:v>-2.4524031188489377</c:v>
                </c:pt>
                <c:pt idx="4">
                  <c:v>-4.5704275157320584</c:v>
                </c:pt>
                <c:pt idx="5">
                  <c:v>-0.48952842767702626</c:v>
                </c:pt>
              </c:numCache>
            </c:numRef>
          </c:yVal>
        </c:ser>
        <c:axId val="337213312"/>
        <c:axId val="341066496"/>
      </c:scatterChart>
      <c:valAx>
        <c:axId val="337213312"/>
        <c:scaling>
          <c:orientation val="minMax"/>
        </c:scaling>
        <c:axPos val="b"/>
        <c:title>
          <c:tx>
            <c:rich>
              <a:bodyPr/>
              <a:lstStyle/>
              <a:p>
                <a:pPr>
                  <a:defRPr sz="1000"/>
                </a:pPr>
                <a:r>
                  <a:rPr lang="en-US" sz="1000" dirty="0"/>
                  <a:t>Fiscal adjustment (% of GDP)</a:t>
                </a:r>
              </a:p>
            </c:rich>
          </c:tx>
          <c:layout/>
        </c:title>
        <c:numFmt formatCode="0" sourceLinked="0"/>
        <c:tickLblPos val="low"/>
        <c:crossAx val="341066496"/>
        <c:crosses val="autoZero"/>
        <c:crossBetween val="midCat"/>
      </c:valAx>
      <c:valAx>
        <c:axId val="341066496"/>
        <c:scaling>
          <c:orientation val="minMax"/>
          <c:max val="5"/>
        </c:scaling>
        <c:axPos val="l"/>
        <c:title>
          <c:tx>
            <c:rich>
              <a:bodyPr rot="-5400000" vert="horz"/>
              <a:lstStyle/>
              <a:p>
                <a:pPr>
                  <a:defRPr sz="1000"/>
                </a:pPr>
                <a:r>
                  <a:rPr lang="en-US" sz="1000" dirty="0"/>
                  <a:t>REER adjustment</a:t>
                </a:r>
              </a:p>
            </c:rich>
          </c:tx>
          <c:layout/>
        </c:title>
        <c:numFmt formatCode="0" sourceLinked="0"/>
        <c:tickLblPos val="nextTo"/>
        <c:crossAx val="337213312"/>
        <c:crosses val="autoZero"/>
        <c:crossBetween val="midCat"/>
      </c:valAx>
    </c:plotArea>
    <c:plotVisOnly val="1"/>
    <c:dispBlanksAs val="gap"/>
  </c:chart>
  <c:spPr>
    <a:ln>
      <a:noFill/>
    </a:ln>
  </c:spPr>
  <c:txPr>
    <a:bodyPr/>
    <a:lstStyle/>
    <a:p>
      <a:pPr>
        <a:defRPr sz="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5531593138916125"/>
          <c:y val="2.9812629495702868E-2"/>
          <c:w val="0.66622103233261698"/>
          <c:h val="0.78325171346350275"/>
        </c:manualLayout>
      </c:layout>
      <c:scatterChart>
        <c:scatterStyle val="lineMarker"/>
        <c:ser>
          <c:idx val="0"/>
          <c:order val="0"/>
          <c:tx>
            <c:v>IMF Financing</c:v>
          </c:tx>
          <c:spPr>
            <a:ln w="28575">
              <a:noFill/>
            </a:ln>
          </c:spPr>
          <c:dLbls>
            <c:dLbl>
              <c:idx val="0"/>
              <c:layout/>
              <c:tx>
                <c:strRef>
                  <c:f>Summary!$B$24</c:f>
                  <c:strCache>
                    <c:ptCount val="1"/>
                    <c:pt idx="0">
                      <c:v>IDN</c:v>
                    </c:pt>
                  </c:strCache>
                </c:strRef>
              </c:tx>
              <c:dLblPos val="ctr"/>
              <c:showVal val="1"/>
            </c:dLbl>
            <c:dLbl>
              <c:idx val="1"/>
              <c:layout/>
              <c:tx>
                <c:strRef>
                  <c:f>Summary!$B$25</c:f>
                  <c:strCache>
                    <c:ptCount val="1"/>
                    <c:pt idx="0">
                      <c:v>KOR</c:v>
                    </c:pt>
                  </c:strCache>
                </c:strRef>
              </c:tx>
              <c:dLblPos val="ctr"/>
              <c:showVal val="1"/>
            </c:dLbl>
            <c:dLbl>
              <c:idx val="2"/>
              <c:layout/>
              <c:tx>
                <c:strRef>
                  <c:f>Summary!$B$26</c:f>
                  <c:strCache>
                    <c:ptCount val="1"/>
                    <c:pt idx="0">
                      <c:v>THD</c:v>
                    </c:pt>
                  </c:strCache>
                </c:strRef>
              </c:tx>
              <c:dLblPos val="ctr"/>
              <c:showVal val="1"/>
            </c:dLbl>
            <c:dLbl>
              <c:idx val="3"/>
              <c:layout/>
              <c:tx>
                <c:strRef>
                  <c:f>Summary!$B$27</c:f>
                  <c:strCache>
                    <c:ptCount val="1"/>
                    <c:pt idx="0">
                      <c:v>GRC1</c:v>
                    </c:pt>
                  </c:strCache>
                </c:strRef>
              </c:tx>
              <c:dLblPos val="ctr"/>
              <c:showVal val="1"/>
            </c:dLbl>
            <c:dLbl>
              <c:idx val="4"/>
              <c:layout>
                <c:manualLayout>
                  <c:x val="-3.4139933897151746E-2"/>
                  <c:y val="3.5130645124584576E-5"/>
                </c:manualLayout>
              </c:layout>
              <c:tx>
                <c:strRef>
                  <c:f>Summary!$B$28</c:f>
                  <c:strCache>
                    <c:ptCount val="1"/>
                    <c:pt idx="0">
                      <c:v>GRC2</c:v>
                    </c:pt>
                  </c:strCache>
                </c:strRef>
              </c:tx>
              <c:dLblPos val="r"/>
              <c:showVal val="1"/>
            </c:dLbl>
            <c:dLbl>
              <c:idx val="5"/>
              <c:layout/>
              <c:tx>
                <c:strRef>
                  <c:f>Summary!$B$29</c:f>
                  <c:strCache>
                    <c:ptCount val="1"/>
                    <c:pt idx="0">
                      <c:v>IRE</c:v>
                    </c:pt>
                  </c:strCache>
                </c:strRef>
              </c:tx>
              <c:dLblPos val="ctr"/>
              <c:showVal val="1"/>
            </c:dLbl>
            <c:dLbl>
              <c:idx val="6"/>
              <c:layout>
                <c:manualLayout>
                  <c:x val="-1.8094682609118305E-2"/>
                  <c:y val="-9.591328961372418E-4"/>
                </c:manualLayout>
              </c:layout>
              <c:tx>
                <c:strRef>
                  <c:f>Summary!$B$30</c:f>
                  <c:strCache>
                    <c:ptCount val="1"/>
                    <c:pt idx="0">
                      <c:v>POR</c:v>
                    </c:pt>
                  </c:strCache>
                </c:strRef>
              </c:tx>
              <c:dLblPos val="r"/>
              <c:showVal val="1"/>
            </c:dLbl>
            <c:spPr>
              <a:solidFill>
                <a:schemeClr val="accent1"/>
              </a:solidFill>
            </c:spPr>
            <c:txPr>
              <a:bodyPr/>
              <a:lstStyle/>
              <a:p>
                <a:pPr>
                  <a:defRPr sz="800">
                    <a:solidFill>
                      <a:schemeClr val="bg1"/>
                    </a:solidFill>
                    <a:latin typeface="Segoe UI"/>
                    <a:ea typeface="Segoe UI"/>
                    <a:cs typeface="Segoe UI"/>
                  </a:defRPr>
                </a:pPr>
                <a:endParaRPr lang="en-US"/>
              </a:p>
            </c:txPr>
            <c:dLblPos val="ctr"/>
            <c:showVal val="1"/>
          </c:dLbls>
          <c:xVal>
            <c:numRef>
              <c:f>Summary!$C$24:$C$30</c:f>
              <c:numCache>
                <c:formatCode>0.0</c:formatCode>
                <c:ptCount val="7"/>
                <c:pt idx="0">
                  <c:v>916.2219551282052</c:v>
                </c:pt>
                <c:pt idx="1">
                  <c:v>948.82468168462299</c:v>
                </c:pt>
                <c:pt idx="2">
                  <c:v>505.31451472381946</c:v>
                </c:pt>
                <c:pt idx="3">
                  <c:v>3211.773997569866</c:v>
                </c:pt>
                <c:pt idx="4">
                  <c:v>2474.4055182428979</c:v>
                </c:pt>
                <c:pt idx="5">
                  <c:v>2321.8034351145052</c:v>
                </c:pt>
                <c:pt idx="6">
                  <c:v>2737.1454922757666</c:v>
                </c:pt>
              </c:numCache>
            </c:numRef>
          </c:xVal>
          <c:yVal>
            <c:numRef>
              <c:f>Summary!$D$24:$D$30</c:f>
              <c:numCache>
                <c:formatCode>0.0</c:formatCode>
                <c:ptCount val="7"/>
                <c:pt idx="0">
                  <c:v>47.534234213759227</c:v>
                </c:pt>
                <c:pt idx="1">
                  <c:v>43.71111534633603</c:v>
                </c:pt>
                <c:pt idx="2">
                  <c:v>8.361023566014623</c:v>
                </c:pt>
                <c:pt idx="3">
                  <c:v>7.1192462985877167</c:v>
                </c:pt>
                <c:pt idx="4">
                  <c:v>11.888887764398049</c:v>
                </c:pt>
                <c:pt idx="5">
                  <c:v>2.6280015765255826</c:v>
                </c:pt>
                <c:pt idx="6">
                  <c:v>14.180408892268822</c:v>
                </c:pt>
              </c:numCache>
            </c:numRef>
          </c:yVal>
        </c:ser>
        <c:axId val="341446656"/>
        <c:axId val="341448576"/>
      </c:scatterChart>
      <c:valAx>
        <c:axId val="341446656"/>
        <c:scaling>
          <c:orientation val="minMax"/>
        </c:scaling>
        <c:axPos val="b"/>
        <c:title>
          <c:tx>
            <c:rich>
              <a:bodyPr/>
              <a:lstStyle/>
              <a:p>
                <a:pPr>
                  <a:defRPr/>
                </a:pPr>
                <a:r>
                  <a:rPr lang="en-US" dirty="0"/>
                  <a:t>IMF financing as % of Quota</a:t>
                </a:r>
              </a:p>
            </c:rich>
          </c:tx>
          <c:layout/>
        </c:title>
        <c:numFmt formatCode="0" sourceLinked="0"/>
        <c:tickLblPos val="nextTo"/>
        <c:crossAx val="341448576"/>
        <c:crosses val="autoZero"/>
        <c:crossBetween val="midCat"/>
      </c:valAx>
      <c:valAx>
        <c:axId val="341448576"/>
        <c:scaling>
          <c:orientation val="minMax"/>
        </c:scaling>
        <c:axPos val="l"/>
        <c:title>
          <c:tx>
            <c:rich>
              <a:bodyPr rot="-5400000" vert="horz"/>
              <a:lstStyle/>
              <a:p>
                <a:pPr>
                  <a:defRPr sz="900"/>
                </a:pPr>
                <a:r>
                  <a:rPr lang="en-US" sz="900" dirty="0"/>
                  <a:t>IMF financing as % of gross financing needs</a:t>
                </a:r>
              </a:p>
            </c:rich>
          </c:tx>
          <c:layout>
            <c:manualLayout>
              <c:xMode val="edge"/>
              <c:yMode val="edge"/>
              <c:x val="2.1969698192856817E-2"/>
              <c:y val="0.14634461215202549"/>
            </c:manualLayout>
          </c:layout>
        </c:title>
        <c:numFmt formatCode="0.0" sourceLinked="1"/>
        <c:tickLblPos val="nextTo"/>
        <c:crossAx val="341446656"/>
        <c:crosses val="autoZero"/>
        <c:crossBetween val="midCat"/>
      </c:valAx>
    </c:plotArea>
    <c:plotVisOnly val="1"/>
    <c:dispBlanksAs val="gap"/>
  </c:chart>
  <c:spPr>
    <a:ln>
      <a:noFill/>
    </a:ln>
  </c:spPr>
  <c:txPr>
    <a:bodyPr/>
    <a:lstStyle/>
    <a:p>
      <a:pPr>
        <a:defRPr sz="1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3198664505172312"/>
          <c:y val="5.1400554097404488E-2"/>
          <c:w val="0.75191253666821678"/>
          <c:h val="0.86293837753411873"/>
        </c:manualLayout>
      </c:layout>
      <c:lineChart>
        <c:grouping val="standard"/>
        <c:ser>
          <c:idx val="0"/>
          <c:order val="0"/>
          <c:tx>
            <c:v>Eurozone program countries</c:v>
          </c:tx>
          <c:spPr>
            <a:ln>
              <a:solidFill>
                <a:schemeClr val="tx2"/>
              </a:solidFill>
              <a:prstDash val="solid"/>
            </a:ln>
          </c:spPr>
          <c:marker>
            <c:symbol val="none"/>
          </c:marker>
          <c:cat>
            <c:strRef>
              <c:f>Summary!$B$32:$G$32</c:f>
              <c:strCache>
                <c:ptCount val="6"/>
                <c:pt idx="0">
                  <c:v>t-1</c:v>
                </c:pt>
                <c:pt idx="1">
                  <c:v>t</c:v>
                </c:pt>
                <c:pt idx="2">
                  <c:v>t+1</c:v>
                </c:pt>
                <c:pt idx="3">
                  <c:v>t+2</c:v>
                </c:pt>
                <c:pt idx="4">
                  <c:v>t+3</c:v>
                </c:pt>
                <c:pt idx="5">
                  <c:v>t+4</c:v>
                </c:pt>
              </c:strCache>
            </c:strRef>
          </c:cat>
          <c:val>
            <c:numRef>
              <c:f>Summary!$B$34:$G$34</c:f>
              <c:numCache>
                <c:formatCode>General</c:formatCode>
                <c:ptCount val="6"/>
                <c:pt idx="0">
                  <c:v>100.79270589290545</c:v>
                </c:pt>
                <c:pt idx="1">
                  <c:v>100</c:v>
                </c:pt>
                <c:pt idx="2">
                  <c:v>96.166220618867825</c:v>
                </c:pt>
                <c:pt idx="3">
                  <c:v>94.955531853022606</c:v>
                </c:pt>
                <c:pt idx="4">
                  <c:v>92.709418646033555</c:v>
                </c:pt>
                <c:pt idx="5">
                  <c:v>90.158108436576782</c:v>
                </c:pt>
              </c:numCache>
            </c:numRef>
          </c:val>
        </c:ser>
        <c:ser>
          <c:idx val="1"/>
          <c:order val="1"/>
          <c:tx>
            <c:v>Asian program countries</c:v>
          </c:tx>
          <c:spPr>
            <a:ln>
              <a:solidFill>
                <a:srgbClr val="C00000"/>
              </a:solidFill>
            </a:ln>
          </c:spPr>
          <c:marker>
            <c:symbol val="none"/>
          </c:marker>
          <c:cat>
            <c:strRef>
              <c:f>Summary!$B$32:$G$32</c:f>
              <c:strCache>
                <c:ptCount val="6"/>
                <c:pt idx="0">
                  <c:v>t-1</c:v>
                </c:pt>
                <c:pt idx="1">
                  <c:v>t</c:v>
                </c:pt>
                <c:pt idx="2">
                  <c:v>t+1</c:v>
                </c:pt>
                <c:pt idx="3">
                  <c:v>t+2</c:v>
                </c:pt>
                <c:pt idx="4">
                  <c:v>t+3</c:v>
                </c:pt>
                <c:pt idx="5">
                  <c:v>t+4</c:v>
                </c:pt>
              </c:strCache>
            </c:strRef>
          </c:cat>
          <c:val>
            <c:numRef>
              <c:f>Summary!$B$33:$G$33</c:f>
              <c:numCache>
                <c:formatCode>General</c:formatCode>
                <c:ptCount val="6"/>
                <c:pt idx="0">
                  <c:v>97.149753351402779</c:v>
                </c:pt>
                <c:pt idx="1">
                  <c:v>100</c:v>
                </c:pt>
                <c:pt idx="2">
                  <c:v>90.216469959435727</c:v>
                </c:pt>
                <c:pt idx="3">
                  <c:v>95.144780370670048</c:v>
                </c:pt>
                <c:pt idx="4">
                  <c:v>100.91199881669894</c:v>
                </c:pt>
                <c:pt idx="5">
                  <c:v>104.23186216428405</c:v>
                </c:pt>
              </c:numCache>
            </c:numRef>
          </c:val>
        </c:ser>
        <c:ser>
          <c:idx val="2"/>
          <c:order val="2"/>
          <c:spPr>
            <a:ln w="12700">
              <a:solidFill>
                <a:schemeClr val="bg1">
                  <a:lumMod val="65000"/>
                </a:schemeClr>
              </a:solidFill>
              <a:prstDash val="sysDash"/>
            </a:ln>
          </c:spPr>
          <c:marker>
            <c:symbol val="none"/>
          </c:marker>
          <c:cat>
            <c:strRef>
              <c:f>Summary!$B$32:$G$32</c:f>
              <c:strCache>
                <c:ptCount val="6"/>
                <c:pt idx="0">
                  <c:v>t-1</c:v>
                </c:pt>
                <c:pt idx="1">
                  <c:v>t</c:v>
                </c:pt>
                <c:pt idx="2">
                  <c:v>t+1</c:v>
                </c:pt>
                <c:pt idx="3">
                  <c:v>t+2</c:v>
                </c:pt>
                <c:pt idx="4">
                  <c:v>t+3</c:v>
                </c:pt>
                <c:pt idx="5">
                  <c:v>t+4</c:v>
                </c:pt>
              </c:strCache>
            </c:strRef>
          </c:cat>
          <c:val>
            <c:numRef>
              <c:f>Summary!$B$35:$G$35</c:f>
              <c:numCache>
                <c:formatCode>General</c:formatCode>
                <c:ptCount val="6"/>
                <c:pt idx="0">
                  <c:v>100</c:v>
                </c:pt>
                <c:pt idx="1">
                  <c:v>100</c:v>
                </c:pt>
                <c:pt idx="2">
                  <c:v>100</c:v>
                </c:pt>
                <c:pt idx="3">
                  <c:v>100</c:v>
                </c:pt>
                <c:pt idx="4">
                  <c:v>100</c:v>
                </c:pt>
                <c:pt idx="5">
                  <c:v>100</c:v>
                </c:pt>
              </c:numCache>
            </c:numRef>
          </c:val>
        </c:ser>
        <c:marker val="1"/>
        <c:axId val="346843776"/>
        <c:axId val="346850432"/>
      </c:lineChart>
      <c:catAx>
        <c:axId val="346843776"/>
        <c:scaling>
          <c:orientation val="minMax"/>
        </c:scaling>
        <c:axPos val="b"/>
        <c:tickLblPos val="nextTo"/>
        <c:txPr>
          <a:bodyPr/>
          <a:lstStyle/>
          <a:p>
            <a:pPr>
              <a:defRPr b="1"/>
            </a:pPr>
            <a:endParaRPr lang="en-US"/>
          </a:p>
        </c:txPr>
        <c:crossAx val="346850432"/>
        <c:crosses val="autoZero"/>
        <c:auto val="1"/>
        <c:lblAlgn val="ctr"/>
        <c:lblOffset val="100"/>
      </c:catAx>
      <c:valAx>
        <c:axId val="346850432"/>
        <c:scaling>
          <c:orientation val="minMax"/>
          <c:min val="85"/>
        </c:scaling>
        <c:axPos val="l"/>
        <c:title>
          <c:tx>
            <c:rich>
              <a:bodyPr rot="-5400000" vert="horz"/>
              <a:lstStyle/>
              <a:p>
                <a:pPr>
                  <a:defRPr/>
                </a:pPr>
                <a:r>
                  <a:rPr lang="en-US" dirty="0"/>
                  <a:t>Real GDP level, crisis start = 100</a:t>
                </a:r>
              </a:p>
            </c:rich>
          </c:tx>
          <c:layout>
            <c:manualLayout>
              <c:xMode val="edge"/>
              <c:yMode val="edge"/>
              <c:x val="1.5794079460419715E-2"/>
              <c:y val="0.25167175852143298"/>
            </c:manualLayout>
          </c:layout>
        </c:title>
        <c:numFmt formatCode="0" sourceLinked="0"/>
        <c:tickLblPos val="nextTo"/>
        <c:crossAx val="346843776"/>
        <c:crosses val="autoZero"/>
        <c:crossBetween val="between"/>
      </c:valAx>
    </c:plotArea>
    <c:legend>
      <c:legendPos val="r"/>
      <c:legendEntry>
        <c:idx val="2"/>
        <c:delete val="1"/>
      </c:legendEntry>
      <c:layout>
        <c:manualLayout>
          <c:xMode val="edge"/>
          <c:yMode val="edge"/>
          <c:x val="0.24277790643816591"/>
          <c:y val="8.1513023868406365E-2"/>
          <c:w val="0.71016327003242241"/>
          <c:h val="0.11484512027758156"/>
        </c:manualLayout>
      </c:layout>
    </c:legend>
    <c:plotVisOnly val="1"/>
  </c:chart>
  <c:spPr>
    <a:ln>
      <a:noFill/>
    </a:ln>
  </c:spPr>
  <c:txPr>
    <a:bodyPr/>
    <a:lstStyle/>
    <a:p>
      <a:pPr>
        <a:defRPr sz="1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536835319623834E-2"/>
          <c:y val="3.3818534456503055E-2"/>
          <c:w val="0.83074226640559345"/>
          <c:h val="0.84873791817690003"/>
        </c:manualLayout>
      </c:layout>
      <c:lineChart>
        <c:grouping val="standard"/>
        <c:ser>
          <c:idx val="6"/>
          <c:order val="0"/>
          <c:tx>
            <c:strRef>
              <c:f>Sheet1!$H$1</c:f>
              <c:strCache>
                <c:ptCount val="1"/>
                <c:pt idx="0">
                  <c:v>GDP growth in 2013</c:v>
                </c:pt>
              </c:strCache>
            </c:strRef>
          </c:tx>
          <c:spPr>
            <a:ln w="38100">
              <a:solidFill>
                <a:srgbClr val="F79647"/>
              </a:solidFill>
            </a:ln>
          </c:spPr>
          <c:marker>
            <c:symbol val="none"/>
          </c:marker>
          <c:cat>
            <c:strRef>
              <c:f>Sheet1!$G$2:$G$10</c:f>
              <c:strCache>
                <c:ptCount val="9"/>
                <c:pt idx="0">
                  <c:v>Jan. 2013</c:v>
                </c:pt>
                <c:pt idx="1">
                  <c:v>2013m2</c:v>
                </c:pt>
                <c:pt idx="2">
                  <c:v>Mar. 13</c:v>
                </c:pt>
                <c:pt idx="3">
                  <c:v>2013m4</c:v>
                </c:pt>
                <c:pt idx="4">
                  <c:v>May 13</c:v>
                </c:pt>
                <c:pt idx="5">
                  <c:v>2013m6</c:v>
                </c:pt>
                <c:pt idx="6">
                  <c:v>Jul. 13</c:v>
                </c:pt>
                <c:pt idx="7">
                  <c:v>2013m8</c:v>
                </c:pt>
                <c:pt idx="8">
                  <c:v>Sep. 13</c:v>
                </c:pt>
              </c:strCache>
            </c:strRef>
          </c:cat>
          <c:val>
            <c:numRef>
              <c:f>Sheet1!$H$2:$H$10</c:f>
              <c:numCache>
                <c:formatCode>General</c:formatCode>
                <c:ptCount val="9"/>
                <c:pt idx="0">
                  <c:v>2.0122523999999893</c:v>
                </c:pt>
                <c:pt idx="1">
                  <c:v>1.8825289000000001</c:v>
                </c:pt>
                <c:pt idx="2">
                  <c:v>1.8494640999999954</c:v>
                </c:pt>
                <c:pt idx="3">
                  <c:v>2.0731617000000075</c:v>
                </c:pt>
                <c:pt idx="4">
                  <c:v>1.9323192999999999</c:v>
                </c:pt>
                <c:pt idx="5">
                  <c:v>1.9225726999999997</c:v>
                </c:pt>
                <c:pt idx="6">
                  <c:v>1.8144042999999961</c:v>
                </c:pt>
                <c:pt idx="7">
                  <c:v>1.5085340999999961</c:v>
                </c:pt>
                <c:pt idx="8">
                  <c:v>1.6216139999999999</c:v>
                </c:pt>
              </c:numCache>
            </c:numRef>
          </c:val>
        </c:ser>
        <c:ser>
          <c:idx val="2"/>
          <c:order val="1"/>
          <c:tx>
            <c:strRef>
              <c:f>Sheet1!$I$1</c:f>
              <c:strCache>
                <c:ptCount val="1"/>
                <c:pt idx="0">
                  <c:v>GDP growth in 2014</c:v>
                </c:pt>
              </c:strCache>
            </c:strRef>
          </c:tx>
          <c:spPr>
            <a:ln w="38100">
              <a:solidFill>
                <a:schemeClr val="accent2">
                  <a:lumMod val="75000"/>
                </a:schemeClr>
              </a:solidFill>
              <a:prstDash val="solid"/>
            </a:ln>
          </c:spPr>
          <c:marker>
            <c:symbol val="none"/>
          </c:marker>
          <c:cat>
            <c:strRef>
              <c:f>Sheet1!$G$2:$G$10</c:f>
              <c:strCache>
                <c:ptCount val="9"/>
                <c:pt idx="0">
                  <c:v>Jan. 2013</c:v>
                </c:pt>
                <c:pt idx="1">
                  <c:v>2013m2</c:v>
                </c:pt>
                <c:pt idx="2">
                  <c:v>Mar. 13</c:v>
                </c:pt>
                <c:pt idx="3">
                  <c:v>2013m4</c:v>
                </c:pt>
                <c:pt idx="4">
                  <c:v>May 13</c:v>
                </c:pt>
                <c:pt idx="5">
                  <c:v>2013m6</c:v>
                </c:pt>
                <c:pt idx="6">
                  <c:v>Jul. 13</c:v>
                </c:pt>
                <c:pt idx="7">
                  <c:v>2013m8</c:v>
                </c:pt>
                <c:pt idx="8">
                  <c:v>Sep. 13</c:v>
                </c:pt>
              </c:strCache>
            </c:strRef>
          </c:cat>
          <c:val>
            <c:numRef>
              <c:f>Sheet1!$I$2:$I$10</c:f>
              <c:numCache>
                <c:formatCode>General</c:formatCode>
                <c:ptCount val="9"/>
                <c:pt idx="0">
                  <c:v>2.8104943999999987</c:v>
                </c:pt>
                <c:pt idx="1">
                  <c:v>2.8092033999999977</c:v>
                </c:pt>
                <c:pt idx="2">
                  <c:v>2.7651783000000001</c:v>
                </c:pt>
                <c:pt idx="3">
                  <c:v>2.7299774000000001</c:v>
                </c:pt>
                <c:pt idx="4">
                  <c:v>2.7016033999999998</c:v>
                </c:pt>
                <c:pt idx="5">
                  <c:v>2.7295251</c:v>
                </c:pt>
                <c:pt idx="6">
                  <c:v>2.714464</c:v>
                </c:pt>
                <c:pt idx="7">
                  <c:v>2.6310427999999977</c:v>
                </c:pt>
                <c:pt idx="8">
                  <c:v>2.6685704000000001</c:v>
                </c:pt>
              </c:numCache>
            </c:numRef>
          </c:val>
        </c:ser>
        <c:ser>
          <c:idx val="4"/>
          <c:order val="2"/>
          <c:tx>
            <c:strRef>
              <c:f>Sheet1!$J$1</c:f>
              <c:strCache>
                <c:ptCount val="1"/>
                <c:pt idx="0">
                  <c:v>10-year government bond yields</c:v>
                </c:pt>
              </c:strCache>
            </c:strRef>
          </c:tx>
          <c:spPr>
            <a:ln w="38100">
              <a:solidFill>
                <a:schemeClr val="accent1">
                  <a:lumMod val="75000"/>
                </a:schemeClr>
              </a:solidFill>
            </a:ln>
          </c:spPr>
          <c:marker>
            <c:symbol val="none"/>
          </c:marker>
          <c:cat>
            <c:strRef>
              <c:f>Sheet1!$G$2:$G$10</c:f>
              <c:strCache>
                <c:ptCount val="9"/>
                <c:pt idx="0">
                  <c:v>Jan. 2013</c:v>
                </c:pt>
                <c:pt idx="1">
                  <c:v>2013m2</c:v>
                </c:pt>
                <c:pt idx="2">
                  <c:v>Mar. 13</c:v>
                </c:pt>
                <c:pt idx="3">
                  <c:v>2013m4</c:v>
                </c:pt>
                <c:pt idx="4">
                  <c:v>May 13</c:v>
                </c:pt>
                <c:pt idx="5">
                  <c:v>2013m6</c:v>
                </c:pt>
                <c:pt idx="6">
                  <c:v>Jul. 13</c:v>
                </c:pt>
                <c:pt idx="7">
                  <c:v>2013m8</c:v>
                </c:pt>
                <c:pt idx="8">
                  <c:v>Sep. 13</c:v>
                </c:pt>
              </c:strCache>
            </c:strRef>
          </c:cat>
          <c:val>
            <c:numRef>
              <c:f>Sheet1!$J$2:$J$10</c:f>
              <c:numCache>
                <c:formatCode>General</c:formatCode>
                <c:ptCount val="9"/>
                <c:pt idx="0">
                  <c:v>1.880660869565222</c:v>
                </c:pt>
                <c:pt idx="1">
                  <c:v>1.9650099999999999</c:v>
                </c:pt>
                <c:pt idx="2">
                  <c:v>1.9393761904761897</c:v>
                </c:pt>
                <c:pt idx="3">
                  <c:v>1.7313363636363637</c:v>
                </c:pt>
                <c:pt idx="4">
                  <c:v>1.9193999999999996</c:v>
                </c:pt>
                <c:pt idx="5">
                  <c:v>2.2903700000000002</c:v>
                </c:pt>
                <c:pt idx="6">
                  <c:v>2.5567130434782577</c:v>
                </c:pt>
                <c:pt idx="7">
                  <c:v>2.7309227272727292</c:v>
                </c:pt>
                <c:pt idx="8">
                  <c:v>2.8417705882352946</c:v>
                </c:pt>
              </c:numCache>
            </c:numRef>
          </c:val>
        </c:ser>
        <c:marker val="1"/>
        <c:axId val="389463040"/>
        <c:axId val="398250752"/>
      </c:lineChart>
      <c:catAx>
        <c:axId val="389463040"/>
        <c:scaling>
          <c:orientation val="minMax"/>
        </c:scaling>
        <c:axPos val="b"/>
        <c:numFmt formatCode="00" sourceLinked="1"/>
        <c:majorTickMark val="in"/>
        <c:tickLblPos val="low"/>
        <c:spPr>
          <a:ln w="12700">
            <a:solidFill>
              <a:schemeClr val="tx1"/>
            </a:solidFill>
            <a:prstDash val="solid"/>
          </a:ln>
        </c:spPr>
        <c:txPr>
          <a:bodyPr rot="0"/>
          <a:lstStyle/>
          <a:p>
            <a:pPr>
              <a:defRPr sz="1200">
                <a:solidFill>
                  <a:schemeClr val="tx1"/>
                </a:solidFill>
              </a:defRPr>
            </a:pPr>
            <a:endParaRPr lang="en-US"/>
          </a:p>
        </c:txPr>
        <c:crossAx val="398250752"/>
        <c:crossesAt val="0"/>
        <c:auto val="1"/>
        <c:lblAlgn val="ctr"/>
        <c:lblOffset val="100"/>
        <c:tickLblSkip val="2"/>
        <c:tickMarkSkip val="2"/>
      </c:catAx>
      <c:valAx>
        <c:axId val="398250752"/>
        <c:scaling>
          <c:orientation val="minMax"/>
          <c:max val="3"/>
          <c:min val="1"/>
        </c:scaling>
        <c:axPos val="r"/>
        <c:numFmt formatCode="0.0" sourceLinked="0"/>
        <c:majorTickMark val="in"/>
        <c:tickLblPos val="nextTo"/>
        <c:spPr>
          <a:ln w="12700">
            <a:solidFill>
              <a:schemeClr val="tx1"/>
            </a:solidFill>
            <a:prstDash val="solid"/>
          </a:ln>
        </c:spPr>
        <c:txPr>
          <a:bodyPr rot="0" vert="horz"/>
          <a:lstStyle/>
          <a:p>
            <a:pPr>
              <a:defRPr sz="1200">
                <a:solidFill>
                  <a:schemeClr val="tx1"/>
                </a:solidFill>
              </a:defRPr>
            </a:pPr>
            <a:endParaRPr lang="en-US"/>
          </a:p>
        </c:txPr>
        <c:crossAx val="389463040"/>
        <c:crosses val="max"/>
        <c:crossBetween val="midCat"/>
        <c:majorUnit val="0.5"/>
      </c:valAx>
      <c:spPr>
        <a:noFill/>
        <a:ln w="35789">
          <a:noFill/>
        </a:ln>
      </c:spPr>
    </c:plotArea>
    <c:legend>
      <c:legendPos val="t"/>
      <c:layout>
        <c:manualLayout>
          <c:xMode val="edge"/>
          <c:yMode val="edge"/>
          <c:x val="3.3452626191571189E-2"/>
          <c:y val="0.57043798551781455"/>
          <c:w val="0.56702264302617889"/>
          <c:h val="0.26993887684106632"/>
        </c:manualLayout>
      </c:layout>
      <c:txPr>
        <a:bodyPr/>
        <a:lstStyle/>
        <a:p>
          <a:pPr>
            <a:defRPr sz="1200"/>
          </a:pPr>
          <a:endParaRPr lang="en-US"/>
        </a:p>
      </c:txPr>
    </c:legend>
    <c:plotVisOnly val="1"/>
    <c:dispBlanksAs val="span"/>
  </c:chart>
  <c:spPr>
    <a:noFill/>
    <a:ln>
      <a:noFill/>
    </a:ln>
  </c:spPr>
  <c:txPr>
    <a:bodyPr/>
    <a:lstStyle/>
    <a:p>
      <a:pPr>
        <a:defRPr sz="2800" b="1" i="0" u="none" strike="noStrike" baseline="0">
          <a:solidFill>
            <a:schemeClr val="tx1"/>
          </a:solidFill>
          <a:latin typeface="+mn-lt"/>
          <a:ea typeface="Tahoma"/>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5118338468561002E-2"/>
          <c:y val="5.4068306405731924E-2"/>
          <c:w val="0.87282706751906425"/>
          <c:h val="0.85390178734721767"/>
        </c:manualLayout>
      </c:layout>
      <c:lineChart>
        <c:grouping val="standard"/>
        <c:ser>
          <c:idx val="1"/>
          <c:order val="1"/>
          <c:tx>
            <c:strRef>
              <c:f>Sheet1!$D$1</c:f>
              <c:strCache>
                <c:ptCount val="1"/>
                <c:pt idx="0">
                  <c:v>Unemployment rate (left scale)</c:v>
                </c:pt>
              </c:strCache>
            </c:strRef>
          </c:tx>
          <c:spPr>
            <a:ln w="38100">
              <a:solidFill>
                <a:schemeClr val="accent2">
                  <a:lumMod val="75000"/>
                </a:schemeClr>
              </a:solidFill>
            </a:ln>
          </c:spPr>
          <c:marker>
            <c:symbol val="none"/>
          </c:marker>
          <c:cat>
            <c:strRef>
              <c:f>Sheet1!$B$2:$B$9</c:f>
              <c:strCache>
                <c:ptCount val="8"/>
                <c:pt idx="0">
                  <c:v>2006</c:v>
                </c:pt>
                <c:pt idx="1">
                  <c:v>07</c:v>
                </c:pt>
                <c:pt idx="2">
                  <c:v>08</c:v>
                </c:pt>
                <c:pt idx="3">
                  <c:v>09</c:v>
                </c:pt>
                <c:pt idx="4">
                  <c:v>10</c:v>
                </c:pt>
                <c:pt idx="5">
                  <c:v>11</c:v>
                </c:pt>
                <c:pt idx="6">
                  <c:v>12</c:v>
                </c:pt>
                <c:pt idx="7">
                  <c:v>13</c:v>
                </c:pt>
              </c:strCache>
            </c:strRef>
          </c:cat>
          <c:val>
            <c:numRef>
              <c:f>Sheet1!$D$2:$D$9</c:f>
              <c:numCache>
                <c:formatCode>General</c:formatCode>
                <c:ptCount val="8"/>
                <c:pt idx="0">
                  <c:v>4.6083333333333334</c:v>
                </c:pt>
                <c:pt idx="1">
                  <c:v>4.6166666666666698</c:v>
                </c:pt>
                <c:pt idx="2">
                  <c:v>5.8</c:v>
                </c:pt>
                <c:pt idx="3">
                  <c:v>9.2833333333333279</c:v>
                </c:pt>
                <c:pt idx="4">
                  <c:v>9.625</c:v>
                </c:pt>
                <c:pt idx="5">
                  <c:v>8.9250000000000007</c:v>
                </c:pt>
                <c:pt idx="6">
                  <c:v>8.0750000000000028</c:v>
                </c:pt>
                <c:pt idx="7">
                  <c:v>7.5954715982934475</c:v>
                </c:pt>
              </c:numCache>
            </c:numRef>
          </c:val>
        </c:ser>
        <c:marker val="1"/>
        <c:axId val="398532608"/>
        <c:axId val="398534528"/>
      </c:lineChart>
      <c:lineChart>
        <c:grouping val="standard"/>
        <c:ser>
          <c:idx val="0"/>
          <c:order val="0"/>
          <c:tx>
            <c:strRef>
              <c:f>Sheet1!$C$1</c:f>
              <c:strCache>
                <c:ptCount val="1"/>
                <c:pt idx="0">
                  <c:v>Employment as percent of population</c:v>
                </c:pt>
              </c:strCache>
            </c:strRef>
          </c:tx>
          <c:spPr>
            <a:ln w="38100">
              <a:solidFill>
                <a:schemeClr val="accent1">
                  <a:lumMod val="75000"/>
                </a:schemeClr>
              </a:solidFill>
            </a:ln>
          </c:spPr>
          <c:marker>
            <c:symbol val="none"/>
          </c:marker>
          <c:cat>
            <c:strRef>
              <c:f>Sheet1!$B$2:$B$9</c:f>
              <c:strCache>
                <c:ptCount val="8"/>
                <c:pt idx="0">
                  <c:v>2006</c:v>
                </c:pt>
                <c:pt idx="1">
                  <c:v>07</c:v>
                </c:pt>
                <c:pt idx="2">
                  <c:v>08</c:v>
                </c:pt>
                <c:pt idx="3">
                  <c:v>09</c:v>
                </c:pt>
                <c:pt idx="4">
                  <c:v>10</c:v>
                </c:pt>
                <c:pt idx="5">
                  <c:v>11</c:v>
                </c:pt>
                <c:pt idx="6">
                  <c:v>12</c:v>
                </c:pt>
                <c:pt idx="7">
                  <c:v>13</c:v>
                </c:pt>
              </c:strCache>
            </c:strRef>
          </c:cat>
          <c:val>
            <c:numRef>
              <c:f>Sheet1!$C$2:$C$9</c:f>
              <c:numCache>
                <c:formatCode>General</c:formatCode>
                <c:ptCount val="8"/>
                <c:pt idx="0">
                  <c:v>48.311518948560533</c:v>
                </c:pt>
                <c:pt idx="1">
                  <c:v>48.376493787467119</c:v>
                </c:pt>
                <c:pt idx="2">
                  <c:v>47.707470513720885</c:v>
                </c:pt>
                <c:pt idx="3">
                  <c:v>45.512588501783164</c:v>
                </c:pt>
                <c:pt idx="4">
                  <c:v>44.902315032171657</c:v>
                </c:pt>
                <c:pt idx="5">
                  <c:v>44.842092046632544</c:v>
                </c:pt>
                <c:pt idx="6">
                  <c:v>45.345687365673747</c:v>
                </c:pt>
                <c:pt idx="7">
                  <c:v>45.521322097725061</c:v>
                </c:pt>
              </c:numCache>
            </c:numRef>
          </c:val>
        </c:ser>
        <c:marker val="1"/>
        <c:axId val="398559872"/>
        <c:axId val="398557184"/>
      </c:lineChart>
      <c:catAx>
        <c:axId val="398532608"/>
        <c:scaling>
          <c:orientation val="minMax"/>
        </c:scaling>
        <c:axPos val="b"/>
        <c:numFmt formatCode="yyyy" sourceLinked="0"/>
        <c:majorTickMark val="in"/>
        <c:tickLblPos val="low"/>
        <c:spPr>
          <a:ln>
            <a:solidFill>
              <a:prstClr val="black"/>
            </a:solidFill>
          </a:ln>
        </c:spPr>
        <c:txPr>
          <a:bodyPr rot="0" vert="horz"/>
          <a:lstStyle/>
          <a:p>
            <a:pPr>
              <a:defRPr/>
            </a:pPr>
            <a:endParaRPr lang="en-US"/>
          </a:p>
        </c:txPr>
        <c:crossAx val="398534528"/>
        <c:crosses val="autoZero"/>
        <c:auto val="1"/>
        <c:lblAlgn val="ctr"/>
        <c:lblOffset val="100"/>
        <c:tickLblSkip val="1"/>
        <c:tickMarkSkip val="1"/>
      </c:catAx>
      <c:valAx>
        <c:axId val="398534528"/>
        <c:scaling>
          <c:orientation val="minMax"/>
          <c:min val="4"/>
        </c:scaling>
        <c:axPos val="l"/>
        <c:numFmt formatCode="General" sourceLinked="0"/>
        <c:majorTickMark val="in"/>
        <c:tickLblPos val="nextTo"/>
        <c:spPr>
          <a:ln>
            <a:solidFill>
              <a:schemeClr val="tx1"/>
            </a:solidFill>
          </a:ln>
        </c:spPr>
        <c:txPr>
          <a:bodyPr rot="0" vert="horz"/>
          <a:lstStyle/>
          <a:p>
            <a:pPr>
              <a:defRPr/>
            </a:pPr>
            <a:endParaRPr lang="en-US"/>
          </a:p>
        </c:txPr>
        <c:crossAx val="398532608"/>
        <c:crosses val="autoZero"/>
        <c:crossBetween val="midCat"/>
      </c:valAx>
      <c:valAx>
        <c:axId val="398557184"/>
        <c:scaling>
          <c:orientation val="minMax"/>
          <c:max val="50"/>
          <c:min val="44"/>
        </c:scaling>
        <c:axPos val="r"/>
        <c:numFmt formatCode="General" sourceLinked="1"/>
        <c:tickLblPos val="nextTo"/>
        <c:crossAx val="398559872"/>
        <c:crosses val="max"/>
        <c:crossBetween val="between"/>
        <c:majorUnit val="1"/>
        <c:minorUnit val="1"/>
      </c:valAx>
      <c:catAx>
        <c:axId val="398559872"/>
        <c:scaling>
          <c:orientation val="minMax"/>
        </c:scaling>
        <c:delete val="1"/>
        <c:axPos val="b"/>
        <c:numFmt formatCode="@" sourceLinked="1"/>
        <c:tickLblPos val="none"/>
        <c:crossAx val="398557184"/>
        <c:crosses val="autoZero"/>
        <c:auto val="1"/>
        <c:lblAlgn val="ctr"/>
        <c:lblOffset val="100"/>
      </c:catAx>
    </c:plotArea>
    <c:legend>
      <c:legendPos val="r"/>
      <c:layout>
        <c:manualLayout>
          <c:xMode val="edge"/>
          <c:yMode val="edge"/>
          <c:x val="0.48654901021189778"/>
          <c:y val="0.4190473702199104"/>
          <c:w val="0.38780843525265252"/>
          <c:h val="0.24889480506392841"/>
        </c:manualLayout>
      </c:layout>
    </c:legend>
    <c:plotVisOnly val="1"/>
    <c:dispBlanksAs val="span"/>
  </c:chart>
  <c:txPr>
    <a:bodyPr/>
    <a:lstStyle/>
    <a:p>
      <a:pPr algn="ctr">
        <a:defRPr lang="en-US" sz="1200" b="1" i="0" u="none" strike="noStrike" kern="1200" baseline="0">
          <a:solidFill>
            <a:prstClr val="black"/>
          </a:solidFill>
          <a:latin typeface="+mn-lt"/>
          <a:ea typeface="Tahoma"/>
          <a:cs typeface="Tahoma"/>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2328261871830914E-2"/>
          <c:y val="3.3818534456503055E-2"/>
          <c:w val="0.88310884764923092"/>
          <c:h val="0.84873791817690003"/>
        </c:manualLayout>
      </c:layout>
      <c:lineChart>
        <c:grouping val="standard"/>
        <c:ser>
          <c:idx val="6"/>
          <c:order val="0"/>
          <c:tx>
            <c:strRef>
              <c:f>Sheet1!$C$1</c:f>
              <c:strCache>
                <c:ptCount val="1"/>
                <c:pt idx="0">
                  <c:v>Germany</c:v>
                </c:pt>
              </c:strCache>
            </c:strRef>
          </c:tx>
          <c:spPr>
            <a:ln w="38100">
              <a:solidFill>
                <a:srgbClr val="F79647"/>
              </a:solidFill>
            </a:ln>
          </c:spPr>
          <c:marker>
            <c:symbol val="none"/>
          </c:marker>
          <c:cat>
            <c:strRef>
              <c:f>Sheet1!$B$2:$B$1758</c:f>
              <c:strCache>
                <c:ptCount val="1757"/>
                <c:pt idx="1">
                  <c:v>39084</c:v>
                </c:pt>
                <c:pt idx="2">
                  <c:v>01/03/2007</c:v>
                </c:pt>
                <c:pt idx="3">
                  <c:v>01/04/2007</c:v>
                </c:pt>
                <c:pt idx="4">
                  <c:v>01/05/2007</c:v>
                </c:pt>
                <c:pt idx="5">
                  <c:v>01/08/2007</c:v>
                </c:pt>
                <c:pt idx="6">
                  <c:v>01/09/2007</c:v>
                </c:pt>
                <c:pt idx="7">
                  <c:v>01/10/2007</c:v>
                </c:pt>
                <c:pt idx="8">
                  <c:v>01/11/2007</c:v>
                </c:pt>
                <c:pt idx="9">
                  <c:v>01/12/2007</c:v>
                </c:pt>
                <c:pt idx="10">
                  <c:v>01/15/2007</c:v>
                </c:pt>
                <c:pt idx="11">
                  <c:v>01/16/2007</c:v>
                </c:pt>
                <c:pt idx="12">
                  <c:v>01/17/2007</c:v>
                </c:pt>
                <c:pt idx="13">
                  <c:v>01/18/2007</c:v>
                </c:pt>
                <c:pt idx="14">
                  <c:v>01/19/2007</c:v>
                </c:pt>
                <c:pt idx="15">
                  <c:v>01/22/2007</c:v>
                </c:pt>
                <c:pt idx="16">
                  <c:v>01/23/2007</c:v>
                </c:pt>
                <c:pt idx="17">
                  <c:v>01/24/2007</c:v>
                </c:pt>
                <c:pt idx="18">
                  <c:v>01/25/2007</c:v>
                </c:pt>
                <c:pt idx="19">
                  <c:v>01/26/2007</c:v>
                </c:pt>
                <c:pt idx="20">
                  <c:v>01/29/2007</c:v>
                </c:pt>
                <c:pt idx="21">
                  <c:v>01/30/2007</c:v>
                </c:pt>
                <c:pt idx="22">
                  <c:v>01/31/2007</c:v>
                </c:pt>
                <c:pt idx="23">
                  <c:v>02/01/2007</c:v>
                </c:pt>
                <c:pt idx="24">
                  <c:v>02/02/2007</c:v>
                </c:pt>
                <c:pt idx="25">
                  <c:v>02/05/2007</c:v>
                </c:pt>
                <c:pt idx="26">
                  <c:v>02/06/2007</c:v>
                </c:pt>
                <c:pt idx="27">
                  <c:v>02/07/2007</c:v>
                </c:pt>
                <c:pt idx="28">
                  <c:v>02/08/2007</c:v>
                </c:pt>
                <c:pt idx="29">
                  <c:v>02/09/2007</c:v>
                </c:pt>
                <c:pt idx="30">
                  <c:v>02/12/2007</c:v>
                </c:pt>
                <c:pt idx="31">
                  <c:v>02/13/2007</c:v>
                </c:pt>
                <c:pt idx="32">
                  <c:v>02/14/2007</c:v>
                </c:pt>
                <c:pt idx="33">
                  <c:v>02/15/2007</c:v>
                </c:pt>
                <c:pt idx="34">
                  <c:v>02/16/2007</c:v>
                </c:pt>
                <c:pt idx="35">
                  <c:v>02/19/2007</c:v>
                </c:pt>
                <c:pt idx="36">
                  <c:v>02/20/2007</c:v>
                </c:pt>
                <c:pt idx="37">
                  <c:v>02/21/2007</c:v>
                </c:pt>
                <c:pt idx="38">
                  <c:v>02/22/2007</c:v>
                </c:pt>
                <c:pt idx="39">
                  <c:v>02/23/2007</c:v>
                </c:pt>
                <c:pt idx="40">
                  <c:v>02/26/2007</c:v>
                </c:pt>
                <c:pt idx="41">
                  <c:v>02/27/2007</c:v>
                </c:pt>
                <c:pt idx="42">
                  <c:v>02/28/2007</c:v>
                </c:pt>
                <c:pt idx="43">
                  <c:v>03/01/2007</c:v>
                </c:pt>
                <c:pt idx="44">
                  <c:v>03/02/2007</c:v>
                </c:pt>
                <c:pt idx="45">
                  <c:v>03/05/2007</c:v>
                </c:pt>
                <c:pt idx="46">
                  <c:v>03/06/2007</c:v>
                </c:pt>
                <c:pt idx="47">
                  <c:v>03/07/2007</c:v>
                </c:pt>
                <c:pt idx="48">
                  <c:v>03/08/2007</c:v>
                </c:pt>
                <c:pt idx="49">
                  <c:v>03/09/2007</c:v>
                </c:pt>
                <c:pt idx="50">
                  <c:v>03/12/2007</c:v>
                </c:pt>
                <c:pt idx="51">
                  <c:v>03/13/2007</c:v>
                </c:pt>
                <c:pt idx="52">
                  <c:v>03/14/2007</c:v>
                </c:pt>
                <c:pt idx="53">
                  <c:v>03/15/2007</c:v>
                </c:pt>
                <c:pt idx="54">
                  <c:v>03/16/2007</c:v>
                </c:pt>
                <c:pt idx="55">
                  <c:v>03/19/2007</c:v>
                </c:pt>
                <c:pt idx="56">
                  <c:v>03/20/2007</c:v>
                </c:pt>
                <c:pt idx="57">
                  <c:v>03/21/2007</c:v>
                </c:pt>
                <c:pt idx="58">
                  <c:v>03/22/2007</c:v>
                </c:pt>
                <c:pt idx="59">
                  <c:v>03/23/2007</c:v>
                </c:pt>
                <c:pt idx="60">
                  <c:v>03/26/2007</c:v>
                </c:pt>
                <c:pt idx="61">
                  <c:v>03/27/2007</c:v>
                </c:pt>
                <c:pt idx="62">
                  <c:v>03/28/2007</c:v>
                </c:pt>
                <c:pt idx="63">
                  <c:v>03/29/2007</c:v>
                </c:pt>
                <c:pt idx="64">
                  <c:v>03/30/2007</c:v>
                </c:pt>
                <c:pt idx="65">
                  <c:v>04/02/2007</c:v>
                </c:pt>
                <c:pt idx="66">
                  <c:v>04/03/2007</c:v>
                </c:pt>
                <c:pt idx="67">
                  <c:v>04/04/2007</c:v>
                </c:pt>
                <c:pt idx="68">
                  <c:v>04/05/2007</c:v>
                </c:pt>
                <c:pt idx="69">
                  <c:v>04/06/2007</c:v>
                </c:pt>
                <c:pt idx="70">
                  <c:v>04/09/2007</c:v>
                </c:pt>
                <c:pt idx="71">
                  <c:v>04/10/2007</c:v>
                </c:pt>
                <c:pt idx="72">
                  <c:v>04/11/2007</c:v>
                </c:pt>
                <c:pt idx="73">
                  <c:v>04/12/2007</c:v>
                </c:pt>
                <c:pt idx="74">
                  <c:v>04/13/2007</c:v>
                </c:pt>
                <c:pt idx="75">
                  <c:v>04/16/2007</c:v>
                </c:pt>
                <c:pt idx="76">
                  <c:v>04/17/2007</c:v>
                </c:pt>
                <c:pt idx="77">
                  <c:v>04/18/2007</c:v>
                </c:pt>
                <c:pt idx="78">
                  <c:v>04/19/2007</c:v>
                </c:pt>
                <c:pt idx="79">
                  <c:v>04/20/2007</c:v>
                </c:pt>
                <c:pt idx="80">
                  <c:v>04/23/2007</c:v>
                </c:pt>
                <c:pt idx="81">
                  <c:v>04/24/2007</c:v>
                </c:pt>
                <c:pt idx="82">
                  <c:v>04/25/2007</c:v>
                </c:pt>
                <c:pt idx="83">
                  <c:v>04/26/2007</c:v>
                </c:pt>
                <c:pt idx="84">
                  <c:v>04/27/2007</c:v>
                </c:pt>
                <c:pt idx="85">
                  <c:v>04/30/2007</c:v>
                </c:pt>
                <c:pt idx="86">
                  <c:v>05/01/2007</c:v>
                </c:pt>
                <c:pt idx="87">
                  <c:v>05/02/2007</c:v>
                </c:pt>
                <c:pt idx="88">
                  <c:v>05/03/2007</c:v>
                </c:pt>
                <c:pt idx="89">
                  <c:v>05/04/2007</c:v>
                </c:pt>
                <c:pt idx="90">
                  <c:v>05/07/2007</c:v>
                </c:pt>
                <c:pt idx="91">
                  <c:v>05/08/2007</c:v>
                </c:pt>
                <c:pt idx="92">
                  <c:v>05/09/2007</c:v>
                </c:pt>
                <c:pt idx="93">
                  <c:v>05/10/2007</c:v>
                </c:pt>
                <c:pt idx="94">
                  <c:v>05/11/2007</c:v>
                </c:pt>
                <c:pt idx="95">
                  <c:v>05/14/2007</c:v>
                </c:pt>
                <c:pt idx="96">
                  <c:v>05/15/2007</c:v>
                </c:pt>
                <c:pt idx="97">
                  <c:v>05/16/2007</c:v>
                </c:pt>
                <c:pt idx="98">
                  <c:v>05/17/2007</c:v>
                </c:pt>
                <c:pt idx="99">
                  <c:v>05/18/2007</c:v>
                </c:pt>
                <c:pt idx="100">
                  <c:v>05/21/2007</c:v>
                </c:pt>
                <c:pt idx="101">
                  <c:v>05/22/2007</c:v>
                </c:pt>
                <c:pt idx="102">
                  <c:v>05/23/2007</c:v>
                </c:pt>
                <c:pt idx="103">
                  <c:v>05/24/2007</c:v>
                </c:pt>
                <c:pt idx="104">
                  <c:v>05/25/2007</c:v>
                </c:pt>
                <c:pt idx="105">
                  <c:v>05/28/2007</c:v>
                </c:pt>
                <c:pt idx="106">
                  <c:v>05/29/2007</c:v>
                </c:pt>
                <c:pt idx="107">
                  <c:v>05/30/2007</c:v>
                </c:pt>
                <c:pt idx="108">
                  <c:v>05/31/2007</c:v>
                </c:pt>
                <c:pt idx="109">
                  <c:v>06/01/2007</c:v>
                </c:pt>
                <c:pt idx="110">
                  <c:v>06/04/2007</c:v>
                </c:pt>
                <c:pt idx="111">
                  <c:v>06/05/2007</c:v>
                </c:pt>
                <c:pt idx="112">
                  <c:v>06/06/2007</c:v>
                </c:pt>
                <c:pt idx="113">
                  <c:v>06/07/2007</c:v>
                </c:pt>
                <c:pt idx="114">
                  <c:v>06/08/2007</c:v>
                </c:pt>
                <c:pt idx="115">
                  <c:v>06/11/2007</c:v>
                </c:pt>
                <c:pt idx="116">
                  <c:v>06/12/2007</c:v>
                </c:pt>
                <c:pt idx="117">
                  <c:v>06/13/2007</c:v>
                </c:pt>
                <c:pt idx="118">
                  <c:v>06/14/2007</c:v>
                </c:pt>
                <c:pt idx="119">
                  <c:v>06/15/2007</c:v>
                </c:pt>
                <c:pt idx="120">
                  <c:v>06/18/2007</c:v>
                </c:pt>
                <c:pt idx="121">
                  <c:v>06/19/2007</c:v>
                </c:pt>
                <c:pt idx="122">
                  <c:v>06/20/2007</c:v>
                </c:pt>
                <c:pt idx="123">
                  <c:v>06/21/2007</c:v>
                </c:pt>
                <c:pt idx="124">
                  <c:v>06/22/2007</c:v>
                </c:pt>
                <c:pt idx="125">
                  <c:v>06/25/2007</c:v>
                </c:pt>
                <c:pt idx="126">
                  <c:v>06/26/2007</c:v>
                </c:pt>
                <c:pt idx="127">
                  <c:v>06/27/2007</c:v>
                </c:pt>
                <c:pt idx="128">
                  <c:v>06/28/2007</c:v>
                </c:pt>
                <c:pt idx="129">
                  <c:v>06/29/2007</c:v>
                </c:pt>
                <c:pt idx="130">
                  <c:v>2007</c:v>
                </c:pt>
                <c:pt idx="131">
                  <c:v>2007</c:v>
                </c:pt>
                <c:pt idx="132">
                  <c:v>07/04/2007</c:v>
                </c:pt>
                <c:pt idx="133">
                  <c:v>07/05/2007</c:v>
                </c:pt>
                <c:pt idx="134">
                  <c:v>07/06/2007</c:v>
                </c:pt>
                <c:pt idx="135">
                  <c:v>07/09/2007</c:v>
                </c:pt>
                <c:pt idx="136">
                  <c:v>07/10/2007</c:v>
                </c:pt>
                <c:pt idx="137">
                  <c:v>07/11/2007</c:v>
                </c:pt>
                <c:pt idx="138">
                  <c:v>07/12/2007</c:v>
                </c:pt>
                <c:pt idx="139">
                  <c:v>07/13/2007</c:v>
                </c:pt>
                <c:pt idx="140">
                  <c:v>07/16/2007</c:v>
                </c:pt>
                <c:pt idx="141">
                  <c:v>07/17/2007</c:v>
                </c:pt>
                <c:pt idx="142">
                  <c:v>07/18/2007</c:v>
                </c:pt>
                <c:pt idx="143">
                  <c:v>07/19/2007</c:v>
                </c:pt>
                <c:pt idx="144">
                  <c:v>07/20/2007</c:v>
                </c:pt>
                <c:pt idx="145">
                  <c:v>07/23/2007</c:v>
                </c:pt>
                <c:pt idx="146">
                  <c:v>07/24/2007</c:v>
                </c:pt>
                <c:pt idx="147">
                  <c:v>07/25/2007</c:v>
                </c:pt>
                <c:pt idx="148">
                  <c:v>07/26/2007</c:v>
                </c:pt>
                <c:pt idx="149">
                  <c:v>07/27/2007</c:v>
                </c:pt>
                <c:pt idx="150">
                  <c:v>07/30/2007</c:v>
                </c:pt>
                <c:pt idx="151">
                  <c:v>07/31/2007</c:v>
                </c:pt>
                <c:pt idx="152">
                  <c:v>08/01/2007</c:v>
                </c:pt>
                <c:pt idx="153">
                  <c:v>08/02/2007</c:v>
                </c:pt>
                <c:pt idx="154">
                  <c:v>08/03/2007</c:v>
                </c:pt>
                <c:pt idx="155">
                  <c:v>08/06/2007</c:v>
                </c:pt>
                <c:pt idx="156">
                  <c:v>08/07/2007</c:v>
                </c:pt>
                <c:pt idx="157">
                  <c:v>08/08/2007</c:v>
                </c:pt>
                <c:pt idx="158">
                  <c:v>08/09/2007</c:v>
                </c:pt>
                <c:pt idx="159">
                  <c:v>08/10/2007</c:v>
                </c:pt>
                <c:pt idx="160">
                  <c:v>08/13/2007</c:v>
                </c:pt>
                <c:pt idx="161">
                  <c:v>08/14/2007</c:v>
                </c:pt>
                <c:pt idx="162">
                  <c:v>08/15/2007</c:v>
                </c:pt>
                <c:pt idx="163">
                  <c:v>08/16/2007</c:v>
                </c:pt>
                <c:pt idx="164">
                  <c:v>08/17/2007</c:v>
                </c:pt>
                <c:pt idx="165">
                  <c:v>08/20/2007</c:v>
                </c:pt>
                <c:pt idx="166">
                  <c:v>08/21/2007</c:v>
                </c:pt>
                <c:pt idx="167">
                  <c:v>08/22/2007</c:v>
                </c:pt>
                <c:pt idx="168">
                  <c:v>08/23/2007</c:v>
                </c:pt>
                <c:pt idx="169">
                  <c:v>08/24/2007</c:v>
                </c:pt>
                <c:pt idx="170">
                  <c:v>08/27/2007</c:v>
                </c:pt>
                <c:pt idx="171">
                  <c:v>08/28/2007</c:v>
                </c:pt>
                <c:pt idx="172">
                  <c:v>08/29/2007</c:v>
                </c:pt>
                <c:pt idx="173">
                  <c:v>08/30/2007</c:v>
                </c:pt>
                <c:pt idx="174">
                  <c:v>08/31/2007</c:v>
                </c:pt>
                <c:pt idx="175">
                  <c:v>09/03/2007</c:v>
                </c:pt>
                <c:pt idx="176">
                  <c:v>09/04/2007</c:v>
                </c:pt>
                <c:pt idx="177">
                  <c:v>09/05/2007</c:v>
                </c:pt>
                <c:pt idx="178">
                  <c:v>09/06/2007</c:v>
                </c:pt>
                <c:pt idx="179">
                  <c:v>09/07/2007</c:v>
                </c:pt>
                <c:pt idx="180">
                  <c:v>09/10/2007</c:v>
                </c:pt>
                <c:pt idx="181">
                  <c:v>09/11/2007</c:v>
                </c:pt>
                <c:pt idx="182">
                  <c:v>09/12/2007</c:v>
                </c:pt>
                <c:pt idx="183">
                  <c:v>09/13/2007</c:v>
                </c:pt>
                <c:pt idx="184">
                  <c:v>09/14/2007</c:v>
                </c:pt>
                <c:pt idx="185">
                  <c:v>09/17/2007</c:v>
                </c:pt>
                <c:pt idx="186">
                  <c:v>09/18/2007</c:v>
                </c:pt>
                <c:pt idx="187">
                  <c:v>09/19/2007</c:v>
                </c:pt>
                <c:pt idx="188">
                  <c:v>09/20/2007</c:v>
                </c:pt>
                <c:pt idx="189">
                  <c:v>09/21/2007</c:v>
                </c:pt>
                <c:pt idx="190">
                  <c:v>09/24/2007</c:v>
                </c:pt>
                <c:pt idx="191">
                  <c:v>09/25/2007</c:v>
                </c:pt>
                <c:pt idx="192">
                  <c:v>09/26/2007</c:v>
                </c:pt>
                <c:pt idx="193">
                  <c:v>09/27/2007</c:v>
                </c:pt>
                <c:pt idx="194">
                  <c:v>09/28/2007</c:v>
                </c:pt>
                <c:pt idx="195">
                  <c:v>10/01/2007</c:v>
                </c:pt>
                <c:pt idx="196">
                  <c:v>10/02/2007</c:v>
                </c:pt>
                <c:pt idx="197">
                  <c:v>10/03/2007</c:v>
                </c:pt>
                <c:pt idx="198">
                  <c:v>10/04/2007</c:v>
                </c:pt>
                <c:pt idx="199">
                  <c:v>10/05/2007</c:v>
                </c:pt>
                <c:pt idx="200">
                  <c:v>10/08/2007</c:v>
                </c:pt>
                <c:pt idx="201">
                  <c:v>10/09/2007</c:v>
                </c:pt>
                <c:pt idx="202">
                  <c:v>10/10/2007</c:v>
                </c:pt>
                <c:pt idx="203">
                  <c:v>10/11/2007</c:v>
                </c:pt>
                <c:pt idx="204">
                  <c:v>10/12/2007</c:v>
                </c:pt>
                <c:pt idx="205">
                  <c:v>10/15/2007</c:v>
                </c:pt>
                <c:pt idx="206">
                  <c:v>10/16/2007</c:v>
                </c:pt>
                <c:pt idx="207">
                  <c:v>10/17/2007</c:v>
                </c:pt>
                <c:pt idx="208">
                  <c:v>10/18/2007</c:v>
                </c:pt>
                <c:pt idx="209">
                  <c:v>10/19/2007</c:v>
                </c:pt>
                <c:pt idx="210">
                  <c:v>10/22/2007</c:v>
                </c:pt>
                <c:pt idx="211">
                  <c:v>10/23/2007</c:v>
                </c:pt>
                <c:pt idx="212">
                  <c:v>10/24/2007</c:v>
                </c:pt>
                <c:pt idx="213">
                  <c:v>10/25/2007</c:v>
                </c:pt>
                <c:pt idx="214">
                  <c:v>10/26/2007</c:v>
                </c:pt>
                <c:pt idx="215">
                  <c:v>10/29/2007</c:v>
                </c:pt>
                <c:pt idx="216">
                  <c:v>10/30/2007</c:v>
                </c:pt>
                <c:pt idx="217">
                  <c:v>10/31/2007</c:v>
                </c:pt>
                <c:pt idx="218">
                  <c:v>11/01/2007</c:v>
                </c:pt>
                <c:pt idx="219">
                  <c:v>11/02/2007</c:v>
                </c:pt>
                <c:pt idx="220">
                  <c:v>11/05/2007</c:v>
                </c:pt>
                <c:pt idx="221">
                  <c:v>11/06/2007</c:v>
                </c:pt>
                <c:pt idx="222">
                  <c:v>11/07/2007</c:v>
                </c:pt>
                <c:pt idx="223">
                  <c:v>11/08/2007</c:v>
                </c:pt>
                <c:pt idx="224">
                  <c:v>11/09/2007</c:v>
                </c:pt>
                <c:pt idx="225">
                  <c:v>11/12/2007</c:v>
                </c:pt>
                <c:pt idx="226">
                  <c:v>11/13/2007</c:v>
                </c:pt>
                <c:pt idx="227">
                  <c:v>11/14/2007</c:v>
                </c:pt>
                <c:pt idx="228">
                  <c:v>11/15/2007</c:v>
                </c:pt>
                <c:pt idx="229">
                  <c:v>11/16/2007</c:v>
                </c:pt>
                <c:pt idx="230">
                  <c:v>11/19/2007</c:v>
                </c:pt>
                <c:pt idx="231">
                  <c:v>11/20/2007</c:v>
                </c:pt>
                <c:pt idx="232">
                  <c:v>11/21/2007</c:v>
                </c:pt>
                <c:pt idx="233">
                  <c:v>11/22/2007</c:v>
                </c:pt>
                <c:pt idx="234">
                  <c:v>11/23/2007</c:v>
                </c:pt>
                <c:pt idx="235">
                  <c:v>11/26/2007</c:v>
                </c:pt>
                <c:pt idx="236">
                  <c:v>11/27/2007</c:v>
                </c:pt>
                <c:pt idx="237">
                  <c:v>11/28/2007</c:v>
                </c:pt>
                <c:pt idx="238">
                  <c:v>11/29/2007</c:v>
                </c:pt>
                <c:pt idx="239">
                  <c:v>11/30/2007</c:v>
                </c:pt>
                <c:pt idx="240">
                  <c:v>12/03/2007</c:v>
                </c:pt>
                <c:pt idx="241">
                  <c:v>12/04/2007</c:v>
                </c:pt>
                <c:pt idx="242">
                  <c:v>12/05/2007</c:v>
                </c:pt>
                <c:pt idx="243">
                  <c:v>12/06/2007</c:v>
                </c:pt>
                <c:pt idx="244">
                  <c:v>12/07/2007</c:v>
                </c:pt>
                <c:pt idx="245">
                  <c:v>12/10/2007</c:v>
                </c:pt>
                <c:pt idx="246">
                  <c:v>12/11/2007</c:v>
                </c:pt>
                <c:pt idx="247">
                  <c:v>12/12/2007</c:v>
                </c:pt>
                <c:pt idx="248">
                  <c:v>12/13/2007</c:v>
                </c:pt>
                <c:pt idx="249">
                  <c:v>12/14/2007</c:v>
                </c:pt>
                <c:pt idx="250">
                  <c:v>12/17/2007</c:v>
                </c:pt>
                <c:pt idx="251">
                  <c:v>12/18/2007</c:v>
                </c:pt>
                <c:pt idx="252">
                  <c:v>12/19/2007</c:v>
                </c:pt>
                <c:pt idx="253">
                  <c:v>12/20/2007</c:v>
                </c:pt>
                <c:pt idx="254">
                  <c:v>12/21/2007</c:v>
                </c:pt>
                <c:pt idx="255">
                  <c:v>12/24/2007</c:v>
                </c:pt>
                <c:pt idx="256">
                  <c:v>12/25/2007</c:v>
                </c:pt>
                <c:pt idx="257">
                  <c:v>12/26/2007</c:v>
                </c:pt>
                <c:pt idx="258">
                  <c:v>12/27/2007</c:v>
                </c:pt>
                <c:pt idx="259">
                  <c:v>12/28/2007</c:v>
                </c:pt>
                <c:pt idx="260">
                  <c:v>39447</c:v>
                </c:pt>
                <c:pt idx="261">
                  <c:v>01/01/2008</c:v>
                </c:pt>
                <c:pt idx="263">
                  <c:v>01/03/2008</c:v>
                </c:pt>
                <c:pt idx="264">
                  <c:v>01/04/2008</c:v>
                </c:pt>
                <c:pt idx="265">
                  <c:v>01/07/2008</c:v>
                </c:pt>
                <c:pt idx="266">
                  <c:v>01/08/2008</c:v>
                </c:pt>
                <c:pt idx="267">
                  <c:v>01/09/2008</c:v>
                </c:pt>
                <c:pt idx="268">
                  <c:v>01/10/2008</c:v>
                </c:pt>
                <c:pt idx="269">
                  <c:v>01/11/2008</c:v>
                </c:pt>
                <c:pt idx="270">
                  <c:v>01/14/2008</c:v>
                </c:pt>
                <c:pt idx="271">
                  <c:v>01/15/2008</c:v>
                </c:pt>
                <c:pt idx="272">
                  <c:v>01/16/2008</c:v>
                </c:pt>
                <c:pt idx="273">
                  <c:v>01/17/2008</c:v>
                </c:pt>
                <c:pt idx="274">
                  <c:v>01/18/2008</c:v>
                </c:pt>
                <c:pt idx="275">
                  <c:v>01/21/2008</c:v>
                </c:pt>
                <c:pt idx="276">
                  <c:v>01/22/2008</c:v>
                </c:pt>
                <c:pt idx="277">
                  <c:v>01/23/2008</c:v>
                </c:pt>
                <c:pt idx="278">
                  <c:v>01/24/2008</c:v>
                </c:pt>
                <c:pt idx="279">
                  <c:v>01/25/2008</c:v>
                </c:pt>
                <c:pt idx="280">
                  <c:v>01/28/2008</c:v>
                </c:pt>
                <c:pt idx="281">
                  <c:v>01/29/2008</c:v>
                </c:pt>
                <c:pt idx="282">
                  <c:v>01/30/2008</c:v>
                </c:pt>
                <c:pt idx="283">
                  <c:v>01/31/2008</c:v>
                </c:pt>
                <c:pt idx="284">
                  <c:v>02/01/2008</c:v>
                </c:pt>
                <c:pt idx="285">
                  <c:v>02/04/2008</c:v>
                </c:pt>
                <c:pt idx="286">
                  <c:v>02/05/2008</c:v>
                </c:pt>
                <c:pt idx="287">
                  <c:v>02/06/2008</c:v>
                </c:pt>
                <c:pt idx="288">
                  <c:v>02/07/2008</c:v>
                </c:pt>
                <c:pt idx="289">
                  <c:v>02/08/2008</c:v>
                </c:pt>
                <c:pt idx="290">
                  <c:v>02/11/2008</c:v>
                </c:pt>
                <c:pt idx="291">
                  <c:v>02/12/2008</c:v>
                </c:pt>
                <c:pt idx="292">
                  <c:v>02/13/2008</c:v>
                </c:pt>
                <c:pt idx="293">
                  <c:v>02/14/2008</c:v>
                </c:pt>
                <c:pt idx="294">
                  <c:v>02/15/2008</c:v>
                </c:pt>
                <c:pt idx="295">
                  <c:v>02/18/2008</c:v>
                </c:pt>
                <c:pt idx="296">
                  <c:v>02/19/2008</c:v>
                </c:pt>
                <c:pt idx="297">
                  <c:v>02/20/2008</c:v>
                </c:pt>
                <c:pt idx="298">
                  <c:v>02/21/2008</c:v>
                </c:pt>
                <c:pt idx="299">
                  <c:v>02/22/2008</c:v>
                </c:pt>
                <c:pt idx="300">
                  <c:v>02/25/2008</c:v>
                </c:pt>
                <c:pt idx="301">
                  <c:v>02/26/2008</c:v>
                </c:pt>
                <c:pt idx="302">
                  <c:v>02/27/2008</c:v>
                </c:pt>
                <c:pt idx="303">
                  <c:v>02/28/2008</c:v>
                </c:pt>
                <c:pt idx="304">
                  <c:v>02/29/2008</c:v>
                </c:pt>
                <c:pt idx="305">
                  <c:v>03/03/2008</c:v>
                </c:pt>
                <c:pt idx="306">
                  <c:v>03/04/2008</c:v>
                </c:pt>
                <c:pt idx="307">
                  <c:v>03/05/2008</c:v>
                </c:pt>
                <c:pt idx="308">
                  <c:v>03/06/2008</c:v>
                </c:pt>
                <c:pt idx="309">
                  <c:v>03/07/2008</c:v>
                </c:pt>
                <c:pt idx="310">
                  <c:v>03/10/2008</c:v>
                </c:pt>
                <c:pt idx="311">
                  <c:v>03/11/2008</c:v>
                </c:pt>
                <c:pt idx="312">
                  <c:v>03/12/2008</c:v>
                </c:pt>
                <c:pt idx="313">
                  <c:v>03/13/2008</c:v>
                </c:pt>
                <c:pt idx="314">
                  <c:v>03/14/2008</c:v>
                </c:pt>
                <c:pt idx="315">
                  <c:v>03/17/2008</c:v>
                </c:pt>
                <c:pt idx="316">
                  <c:v>03/18/2008</c:v>
                </c:pt>
                <c:pt idx="317">
                  <c:v>03/19/2008</c:v>
                </c:pt>
                <c:pt idx="318">
                  <c:v>03/20/2008</c:v>
                </c:pt>
                <c:pt idx="319">
                  <c:v>03/21/2008</c:v>
                </c:pt>
                <c:pt idx="320">
                  <c:v>03/24/2008</c:v>
                </c:pt>
                <c:pt idx="321">
                  <c:v>03/25/2008</c:v>
                </c:pt>
                <c:pt idx="322">
                  <c:v>03/26/2008</c:v>
                </c:pt>
                <c:pt idx="323">
                  <c:v>03/27/2008</c:v>
                </c:pt>
                <c:pt idx="324">
                  <c:v>03/28/2008</c:v>
                </c:pt>
                <c:pt idx="325">
                  <c:v>03/31/2008</c:v>
                </c:pt>
                <c:pt idx="326">
                  <c:v>04/01/2008</c:v>
                </c:pt>
                <c:pt idx="327">
                  <c:v>04/02/2008</c:v>
                </c:pt>
                <c:pt idx="328">
                  <c:v>04/03/2008</c:v>
                </c:pt>
                <c:pt idx="329">
                  <c:v>04/04/2008</c:v>
                </c:pt>
                <c:pt idx="330">
                  <c:v>04/07/2008</c:v>
                </c:pt>
                <c:pt idx="331">
                  <c:v>04/08/2008</c:v>
                </c:pt>
                <c:pt idx="332">
                  <c:v>04/09/2008</c:v>
                </c:pt>
                <c:pt idx="333">
                  <c:v>04/10/2008</c:v>
                </c:pt>
                <c:pt idx="334">
                  <c:v>04/11/2008</c:v>
                </c:pt>
                <c:pt idx="335">
                  <c:v>04/14/2008</c:v>
                </c:pt>
                <c:pt idx="336">
                  <c:v>04/15/2008</c:v>
                </c:pt>
                <c:pt idx="337">
                  <c:v>04/16/2008</c:v>
                </c:pt>
                <c:pt idx="338">
                  <c:v>04/17/2008</c:v>
                </c:pt>
                <c:pt idx="339">
                  <c:v>04/18/2008</c:v>
                </c:pt>
                <c:pt idx="340">
                  <c:v>04/21/2008</c:v>
                </c:pt>
                <c:pt idx="341">
                  <c:v>04/22/2008</c:v>
                </c:pt>
                <c:pt idx="342">
                  <c:v>04/23/2008</c:v>
                </c:pt>
                <c:pt idx="343">
                  <c:v>04/24/2008</c:v>
                </c:pt>
                <c:pt idx="344">
                  <c:v>04/25/2008</c:v>
                </c:pt>
                <c:pt idx="345">
                  <c:v>04/28/2008</c:v>
                </c:pt>
                <c:pt idx="346">
                  <c:v>04/29/2008</c:v>
                </c:pt>
                <c:pt idx="347">
                  <c:v>04/30/2008</c:v>
                </c:pt>
                <c:pt idx="348">
                  <c:v>05/01/2008</c:v>
                </c:pt>
                <c:pt idx="349">
                  <c:v>05/02/2008</c:v>
                </c:pt>
                <c:pt idx="350">
                  <c:v>05/05/2008</c:v>
                </c:pt>
                <c:pt idx="351">
                  <c:v>05/06/2008</c:v>
                </c:pt>
                <c:pt idx="352">
                  <c:v>05/07/2008</c:v>
                </c:pt>
                <c:pt idx="353">
                  <c:v>05/08/2008</c:v>
                </c:pt>
                <c:pt idx="354">
                  <c:v>05/09/2008</c:v>
                </c:pt>
                <c:pt idx="355">
                  <c:v>05/12/2008</c:v>
                </c:pt>
                <c:pt idx="356">
                  <c:v>05/13/2008</c:v>
                </c:pt>
                <c:pt idx="357">
                  <c:v>05/14/2008</c:v>
                </c:pt>
                <c:pt idx="358">
                  <c:v>05/15/2008</c:v>
                </c:pt>
                <c:pt idx="359">
                  <c:v>05/16/2008</c:v>
                </c:pt>
                <c:pt idx="360">
                  <c:v>05/19/2008</c:v>
                </c:pt>
                <c:pt idx="361">
                  <c:v>05/20/2008</c:v>
                </c:pt>
                <c:pt idx="362">
                  <c:v>05/21/2008</c:v>
                </c:pt>
                <c:pt idx="363">
                  <c:v>05/22/2008</c:v>
                </c:pt>
                <c:pt idx="364">
                  <c:v>05/23/2008</c:v>
                </c:pt>
                <c:pt idx="365">
                  <c:v>05/26/2008</c:v>
                </c:pt>
                <c:pt idx="366">
                  <c:v>05/27/2008</c:v>
                </c:pt>
                <c:pt idx="367">
                  <c:v>05/28/2008</c:v>
                </c:pt>
                <c:pt idx="368">
                  <c:v>05/29/2008</c:v>
                </c:pt>
                <c:pt idx="369">
                  <c:v>05/30/2008</c:v>
                </c:pt>
                <c:pt idx="370">
                  <c:v>06/02/2008</c:v>
                </c:pt>
                <c:pt idx="371">
                  <c:v>06/03/2008</c:v>
                </c:pt>
                <c:pt idx="372">
                  <c:v>06/04/2008</c:v>
                </c:pt>
                <c:pt idx="373">
                  <c:v>06/05/2008</c:v>
                </c:pt>
                <c:pt idx="374">
                  <c:v>06/06/2008</c:v>
                </c:pt>
                <c:pt idx="375">
                  <c:v>06/09/2008</c:v>
                </c:pt>
                <c:pt idx="376">
                  <c:v>06/10/2008</c:v>
                </c:pt>
                <c:pt idx="377">
                  <c:v>06/11/2008</c:v>
                </c:pt>
                <c:pt idx="378">
                  <c:v>06/12/2008</c:v>
                </c:pt>
                <c:pt idx="379">
                  <c:v>06/13/2008</c:v>
                </c:pt>
                <c:pt idx="380">
                  <c:v>06/16/2008</c:v>
                </c:pt>
                <c:pt idx="381">
                  <c:v>06/17/2008</c:v>
                </c:pt>
                <c:pt idx="382">
                  <c:v>06/18/2008</c:v>
                </c:pt>
                <c:pt idx="383">
                  <c:v>06/19/2008</c:v>
                </c:pt>
                <c:pt idx="384">
                  <c:v>06/20/2008</c:v>
                </c:pt>
                <c:pt idx="385">
                  <c:v>06/23/2008</c:v>
                </c:pt>
                <c:pt idx="386">
                  <c:v>06/24/2008</c:v>
                </c:pt>
                <c:pt idx="387">
                  <c:v>06/25/2008</c:v>
                </c:pt>
                <c:pt idx="388">
                  <c:v>06/26/2008</c:v>
                </c:pt>
                <c:pt idx="389">
                  <c:v>06/27/2008</c:v>
                </c:pt>
                <c:pt idx="390">
                  <c:v>06/29/2009</c:v>
                </c:pt>
                <c:pt idx="391">
                  <c:v>07/01/2008</c:v>
                </c:pt>
                <c:pt idx="392">
                  <c:v>07/02/2008</c:v>
                </c:pt>
                <c:pt idx="393">
                  <c:v>08</c:v>
                </c:pt>
                <c:pt idx="394">
                  <c:v>07/04/2008</c:v>
                </c:pt>
                <c:pt idx="395">
                  <c:v>07/07/2008</c:v>
                </c:pt>
                <c:pt idx="396">
                  <c:v>07/08/2008</c:v>
                </c:pt>
                <c:pt idx="397">
                  <c:v>07/09/2008</c:v>
                </c:pt>
                <c:pt idx="398">
                  <c:v>07/10/2008</c:v>
                </c:pt>
                <c:pt idx="399">
                  <c:v>07/11/2008</c:v>
                </c:pt>
                <c:pt idx="400">
                  <c:v>07/14/2008</c:v>
                </c:pt>
                <c:pt idx="401">
                  <c:v>07/15/2008</c:v>
                </c:pt>
                <c:pt idx="402">
                  <c:v>07/16/2008</c:v>
                </c:pt>
                <c:pt idx="403">
                  <c:v>07/17/2008</c:v>
                </c:pt>
                <c:pt idx="404">
                  <c:v>07/18/2008</c:v>
                </c:pt>
                <c:pt idx="405">
                  <c:v>07/21/2008</c:v>
                </c:pt>
                <c:pt idx="406">
                  <c:v>07/22/2008</c:v>
                </c:pt>
                <c:pt idx="407">
                  <c:v>07/23/2008</c:v>
                </c:pt>
                <c:pt idx="408">
                  <c:v>07/24/2008</c:v>
                </c:pt>
                <c:pt idx="409">
                  <c:v>07/25/2008</c:v>
                </c:pt>
                <c:pt idx="410">
                  <c:v>07/28/2008</c:v>
                </c:pt>
                <c:pt idx="411">
                  <c:v>07/29/2008</c:v>
                </c:pt>
                <c:pt idx="412">
                  <c:v>07/30/2008</c:v>
                </c:pt>
                <c:pt idx="413">
                  <c:v>07/31/2008</c:v>
                </c:pt>
                <c:pt idx="414">
                  <c:v>08/01/2008</c:v>
                </c:pt>
                <c:pt idx="415">
                  <c:v>08/04/2008</c:v>
                </c:pt>
                <c:pt idx="416">
                  <c:v>08/05/2008</c:v>
                </c:pt>
                <c:pt idx="417">
                  <c:v>08/06/2008</c:v>
                </c:pt>
                <c:pt idx="418">
                  <c:v>08/07/2008</c:v>
                </c:pt>
                <c:pt idx="419">
                  <c:v>08/08/2008</c:v>
                </c:pt>
                <c:pt idx="420">
                  <c:v>08/11/2008</c:v>
                </c:pt>
                <c:pt idx="421">
                  <c:v>08/12/2008</c:v>
                </c:pt>
                <c:pt idx="422">
                  <c:v>08/13/2008</c:v>
                </c:pt>
                <c:pt idx="423">
                  <c:v>08/14/2008</c:v>
                </c:pt>
                <c:pt idx="424">
                  <c:v>08/15/2008</c:v>
                </c:pt>
                <c:pt idx="425">
                  <c:v>08/18/2008</c:v>
                </c:pt>
                <c:pt idx="426">
                  <c:v>08/19/2008</c:v>
                </c:pt>
                <c:pt idx="427">
                  <c:v>08/20/2008</c:v>
                </c:pt>
                <c:pt idx="428">
                  <c:v>08/21/2008</c:v>
                </c:pt>
                <c:pt idx="429">
                  <c:v>08/22/2008</c:v>
                </c:pt>
                <c:pt idx="430">
                  <c:v>08/25/2008</c:v>
                </c:pt>
                <c:pt idx="431">
                  <c:v>08/26/2008</c:v>
                </c:pt>
                <c:pt idx="432">
                  <c:v>08/27/2008</c:v>
                </c:pt>
                <c:pt idx="433">
                  <c:v>08/28/2008</c:v>
                </c:pt>
                <c:pt idx="434">
                  <c:v>08/29/2008</c:v>
                </c:pt>
                <c:pt idx="435">
                  <c:v>09/01/2008</c:v>
                </c:pt>
                <c:pt idx="436">
                  <c:v>09/02/2008</c:v>
                </c:pt>
                <c:pt idx="437">
                  <c:v>09/03/2008</c:v>
                </c:pt>
                <c:pt idx="438">
                  <c:v>09/04/2008</c:v>
                </c:pt>
                <c:pt idx="439">
                  <c:v>09/05/2008</c:v>
                </c:pt>
                <c:pt idx="440">
                  <c:v>09/08/2008</c:v>
                </c:pt>
                <c:pt idx="441">
                  <c:v>09/09/2008</c:v>
                </c:pt>
                <c:pt idx="442">
                  <c:v>09/10/2008</c:v>
                </c:pt>
                <c:pt idx="443">
                  <c:v>09/11/2008</c:v>
                </c:pt>
                <c:pt idx="444">
                  <c:v>09/12/2008</c:v>
                </c:pt>
                <c:pt idx="445">
                  <c:v>09/15/2008</c:v>
                </c:pt>
                <c:pt idx="446">
                  <c:v>09/16/2008</c:v>
                </c:pt>
                <c:pt idx="447">
                  <c:v>09/17/2008</c:v>
                </c:pt>
                <c:pt idx="448">
                  <c:v>09/18/2008</c:v>
                </c:pt>
                <c:pt idx="449">
                  <c:v>09/19/2008</c:v>
                </c:pt>
                <c:pt idx="450">
                  <c:v>09/22/2008</c:v>
                </c:pt>
                <c:pt idx="451">
                  <c:v>09/23/2008</c:v>
                </c:pt>
                <c:pt idx="452">
                  <c:v>09/24/2008</c:v>
                </c:pt>
                <c:pt idx="453">
                  <c:v>09/25/2008</c:v>
                </c:pt>
                <c:pt idx="454">
                  <c:v>09/26/2008</c:v>
                </c:pt>
                <c:pt idx="455">
                  <c:v>09/29/2008</c:v>
                </c:pt>
                <c:pt idx="456">
                  <c:v>09/30/2008</c:v>
                </c:pt>
                <c:pt idx="457">
                  <c:v>10/01/2008</c:v>
                </c:pt>
                <c:pt idx="458">
                  <c:v>10/02/2008</c:v>
                </c:pt>
                <c:pt idx="459">
                  <c:v>10/03/2008</c:v>
                </c:pt>
                <c:pt idx="460">
                  <c:v>10/06/2008</c:v>
                </c:pt>
                <c:pt idx="461">
                  <c:v>10/07/2008</c:v>
                </c:pt>
                <c:pt idx="462">
                  <c:v>10/08/2008</c:v>
                </c:pt>
                <c:pt idx="463">
                  <c:v>10/09/2008</c:v>
                </c:pt>
                <c:pt idx="464">
                  <c:v>10/10/2008</c:v>
                </c:pt>
                <c:pt idx="465">
                  <c:v>10/13/2008</c:v>
                </c:pt>
                <c:pt idx="466">
                  <c:v>10/14/2008</c:v>
                </c:pt>
                <c:pt idx="467">
                  <c:v>10/15/2008</c:v>
                </c:pt>
                <c:pt idx="468">
                  <c:v>10/16/2008</c:v>
                </c:pt>
                <c:pt idx="469">
                  <c:v>10/17/2008</c:v>
                </c:pt>
                <c:pt idx="470">
                  <c:v>10/20/2008</c:v>
                </c:pt>
                <c:pt idx="471">
                  <c:v>10/21/2008</c:v>
                </c:pt>
                <c:pt idx="472">
                  <c:v>10/22/2008</c:v>
                </c:pt>
                <c:pt idx="473">
                  <c:v>10/23/2008</c:v>
                </c:pt>
                <c:pt idx="474">
                  <c:v>10/24/2008</c:v>
                </c:pt>
                <c:pt idx="475">
                  <c:v>10/27/2008</c:v>
                </c:pt>
                <c:pt idx="476">
                  <c:v>10/28/2008</c:v>
                </c:pt>
                <c:pt idx="477">
                  <c:v>10/29/2008</c:v>
                </c:pt>
                <c:pt idx="478">
                  <c:v>10/30/2008</c:v>
                </c:pt>
                <c:pt idx="479">
                  <c:v>10/31/2008</c:v>
                </c:pt>
                <c:pt idx="480">
                  <c:v>11/03/2008</c:v>
                </c:pt>
                <c:pt idx="481">
                  <c:v>11/04/2008</c:v>
                </c:pt>
                <c:pt idx="482">
                  <c:v>11/05/2008</c:v>
                </c:pt>
                <c:pt idx="483">
                  <c:v>11/06/2008</c:v>
                </c:pt>
                <c:pt idx="484">
                  <c:v>11/07/2008</c:v>
                </c:pt>
                <c:pt idx="485">
                  <c:v>11/10/2008</c:v>
                </c:pt>
                <c:pt idx="486">
                  <c:v>11/11/2008</c:v>
                </c:pt>
                <c:pt idx="487">
                  <c:v>11/12/2008</c:v>
                </c:pt>
                <c:pt idx="488">
                  <c:v>11/13/2008</c:v>
                </c:pt>
                <c:pt idx="489">
                  <c:v>11/14/2008</c:v>
                </c:pt>
                <c:pt idx="490">
                  <c:v>11/17/2008</c:v>
                </c:pt>
                <c:pt idx="491">
                  <c:v>11/18/2008</c:v>
                </c:pt>
                <c:pt idx="492">
                  <c:v>11/19/2008</c:v>
                </c:pt>
                <c:pt idx="493">
                  <c:v>11/20/2008</c:v>
                </c:pt>
                <c:pt idx="494">
                  <c:v>11/21/2008</c:v>
                </c:pt>
                <c:pt idx="495">
                  <c:v>11/24/2008</c:v>
                </c:pt>
                <c:pt idx="496">
                  <c:v>11/25/2008</c:v>
                </c:pt>
                <c:pt idx="497">
                  <c:v>11/26/2008</c:v>
                </c:pt>
                <c:pt idx="498">
                  <c:v>11/27/2008</c:v>
                </c:pt>
                <c:pt idx="499">
                  <c:v>11/28/2008</c:v>
                </c:pt>
                <c:pt idx="500">
                  <c:v>12/01/2008</c:v>
                </c:pt>
                <c:pt idx="501">
                  <c:v>12/02/2008</c:v>
                </c:pt>
                <c:pt idx="502">
                  <c:v>12/03/2008</c:v>
                </c:pt>
                <c:pt idx="503">
                  <c:v>12/04/2008</c:v>
                </c:pt>
                <c:pt idx="504">
                  <c:v>12/05/2008</c:v>
                </c:pt>
                <c:pt idx="505">
                  <c:v>12/08/2008</c:v>
                </c:pt>
                <c:pt idx="506">
                  <c:v>12/09/2008</c:v>
                </c:pt>
                <c:pt idx="507">
                  <c:v>12/10/2008</c:v>
                </c:pt>
                <c:pt idx="508">
                  <c:v>12/11/2008</c:v>
                </c:pt>
                <c:pt idx="509">
                  <c:v>12/12/2008</c:v>
                </c:pt>
                <c:pt idx="510">
                  <c:v>12/15/2008</c:v>
                </c:pt>
                <c:pt idx="511">
                  <c:v>12/16/2008</c:v>
                </c:pt>
                <c:pt idx="512">
                  <c:v>12/17/2008</c:v>
                </c:pt>
                <c:pt idx="513">
                  <c:v>12/18/2008</c:v>
                </c:pt>
                <c:pt idx="514">
                  <c:v>12/19/2008</c:v>
                </c:pt>
                <c:pt idx="515">
                  <c:v>12/22/2008</c:v>
                </c:pt>
                <c:pt idx="516">
                  <c:v>12/23/2008</c:v>
                </c:pt>
                <c:pt idx="517">
                  <c:v>12/24/2008</c:v>
                </c:pt>
                <c:pt idx="518">
                  <c:v>12/25/2008</c:v>
                </c:pt>
                <c:pt idx="519">
                  <c:v>12/26/2008</c:v>
                </c:pt>
                <c:pt idx="520">
                  <c:v>12/29/2008</c:v>
                </c:pt>
                <c:pt idx="521">
                  <c:v>12/30/2008</c:v>
                </c:pt>
                <c:pt idx="522">
                  <c:v>12/31/2008</c:v>
                </c:pt>
                <c:pt idx="523">
                  <c:v>01/01/2009</c:v>
                </c:pt>
                <c:pt idx="525">
                  <c:v>01/05/2009</c:v>
                </c:pt>
                <c:pt idx="526">
                  <c:v>01/06/2009</c:v>
                </c:pt>
                <c:pt idx="527">
                  <c:v>01/07/2009</c:v>
                </c:pt>
                <c:pt idx="528">
                  <c:v>01/08/2009</c:v>
                </c:pt>
                <c:pt idx="529">
                  <c:v>01/09/2009</c:v>
                </c:pt>
                <c:pt idx="530">
                  <c:v>01/12/2009</c:v>
                </c:pt>
                <c:pt idx="531">
                  <c:v>01/13/2009</c:v>
                </c:pt>
                <c:pt idx="532">
                  <c:v>01/14/2009</c:v>
                </c:pt>
                <c:pt idx="533">
                  <c:v>01/15/2009</c:v>
                </c:pt>
                <c:pt idx="534">
                  <c:v>01/16/2009</c:v>
                </c:pt>
                <c:pt idx="535">
                  <c:v>01/19/2009</c:v>
                </c:pt>
                <c:pt idx="536">
                  <c:v>01/20/2009</c:v>
                </c:pt>
                <c:pt idx="537">
                  <c:v>01/21/2009</c:v>
                </c:pt>
                <c:pt idx="538">
                  <c:v>01/22/2009</c:v>
                </c:pt>
                <c:pt idx="539">
                  <c:v>01/23/2009</c:v>
                </c:pt>
                <c:pt idx="540">
                  <c:v>01/26/2009</c:v>
                </c:pt>
                <c:pt idx="541">
                  <c:v>01/27/2009</c:v>
                </c:pt>
                <c:pt idx="542">
                  <c:v>01/28/2009</c:v>
                </c:pt>
                <c:pt idx="543">
                  <c:v>01/29/2009</c:v>
                </c:pt>
                <c:pt idx="544">
                  <c:v>01/30/2009</c:v>
                </c:pt>
                <c:pt idx="545">
                  <c:v>02/02/2009</c:v>
                </c:pt>
                <c:pt idx="546">
                  <c:v>02/03/2009</c:v>
                </c:pt>
                <c:pt idx="547">
                  <c:v>02/04/2009</c:v>
                </c:pt>
                <c:pt idx="548">
                  <c:v>02/05/2009</c:v>
                </c:pt>
                <c:pt idx="549">
                  <c:v>02/06/2009</c:v>
                </c:pt>
                <c:pt idx="550">
                  <c:v>02/09/2009</c:v>
                </c:pt>
                <c:pt idx="551">
                  <c:v>02/10/2009</c:v>
                </c:pt>
                <c:pt idx="552">
                  <c:v>02/11/2009</c:v>
                </c:pt>
                <c:pt idx="553">
                  <c:v>02/12/2009</c:v>
                </c:pt>
                <c:pt idx="554">
                  <c:v>02/13/2009</c:v>
                </c:pt>
                <c:pt idx="555">
                  <c:v>02/16/2009</c:v>
                </c:pt>
                <c:pt idx="556">
                  <c:v>02/17/2009</c:v>
                </c:pt>
                <c:pt idx="557">
                  <c:v>02/18/2009</c:v>
                </c:pt>
                <c:pt idx="558">
                  <c:v>02/19/2009</c:v>
                </c:pt>
                <c:pt idx="559">
                  <c:v>02/20/2009</c:v>
                </c:pt>
                <c:pt idx="560">
                  <c:v>02/23/2009</c:v>
                </c:pt>
                <c:pt idx="561">
                  <c:v>02/24/2009</c:v>
                </c:pt>
                <c:pt idx="562">
                  <c:v>02/25/2009</c:v>
                </c:pt>
                <c:pt idx="563">
                  <c:v>02/26/2009</c:v>
                </c:pt>
                <c:pt idx="564">
                  <c:v>02/27/2009</c:v>
                </c:pt>
                <c:pt idx="565">
                  <c:v>03/02/2009</c:v>
                </c:pt>
                <c:pt idx="566">
                  <c:v>03/03/2009</c:v>
                </c:pt>
                <c:pt idx="567">
                  <c:v>03/04/2009</c:v>
                </c:pt>
                <c:pt idx="568">
                  <c:v>03/05/2009</c:v>
                </c:pt>
                <c:pt idx="569">
                  <c:v>03/06/2009</c:v>
                </c:pt>
                <c:pt idx="570">
                  <c:v>03/09/2009</c:v>
                </c:pt>
                <c:pt idx="571">
                  <c:v>03/10/2009</c:v>
                </c:pt>
                <c:pt idx="572">
                  <c:v>03/11/2009</c:v>
                </c:pt>
                <c:pt idx="573">
                  <c:v>03/12/2009</c:v>
                </c:pt>
                <c:pt idx="574">
                  <c:v>03/13/2009</c:v>
                </c:pt>
                <c:pt idx="575">
                  <c:v>03/16/2009</c:v>
                </c:pt>
                <c:pt idx="576">
                  <c:v>03/17/2009</c:v>
                </c:pt>
                <c:pt idx="577">
                  <c:v>03/18/2009</c:v>
                </c:pt>
                <c:pt idx="578">
                  <c:v>03/19/2009</c:v>
                </c:pt>
                <c:pt idx="579">
                  <c:v>03/20/2009</c:v>
                </c:pt>
                <c:pt idx="580">
                  <c:v>03/23/2009</c:v>
                </c:pt>
                <c:pt idx="581">
                  <c:v>03/24/2009</c:v>
                </c:pt>
                <c:pt idx="582">
                  <c:v>03/25/2009</c:v>
                </c:pt>
                <c:pt idx="583">
                  <c:v>03/26/2009</c:v>
                </c:pt>
                <c:pt idx="584">
                  <c:v>03/27/2009</c:v>
                </c:pt>
                <c:pt idx="585">
                  <c:v>03/30/2009</c:v>
                </c:pt>
                <c:pt idx="586">
                  <c:v>03/31/2009</c:v>
                </c:pt>
                <c:pt idx="587">
                  <c:v>04/01/2009</c:v>
                </c:pt>
                <c:pt idx="588">
                  <c:v>04/02/2009</c:v>
                </c:pt>
                <c:pt idx="589">
                  <c:v>04/03/2009</c:v>
                </c:pt>
                <c:pt idx="590">
                  <c:v>04/06/2009</c:v>
                </c:pt>
                <c:pt idx="591">
                  <c:v>04/07/2009</c:v>
                </c:pt>
                <c:pt idx="592">
                  <c:v>04/08/2009</c:v>
                </c:pt>
                <c:pt idx="593">
                  <c:v>04/09/2009</c:v>
                </c:pt>
                <c:pt idx="594">
                  <c:v>04/10/2009</c:v>
                </c:pt>
                <c:pt idx="595">
                  <c:v>04/13/2009</c:v>
                </c:pt>
                <c:pt idx="596">
                  <c:v>04/14/2009</c:v>
                </c:pt>
                <c:pt idx="597">
                  <c:v>04/15/2009</c:v>
                </c:pt>
                <c:pt idx="598">
                  <c:v>04/16/2009</c:v>
                </c:pt>
                <c:pt idx="599">
                  <c:v>04/17/2009</c:v>
                </c:pt>
                <c:pt idx="600">
                  <c:v>04/20/2009</c:v>
                </c:pt>
                <c:pt idx="601">
                  <c:v>04/21/2009</c:v>
                </c:pt>
                <c:pt idx="602">
                  <c:v>04/22/2009</c:v>
                </c:pt>
                <c:pt idx="603">
                  <c:v>04/23/2009</c:v>
                </c:pt>
                <c:pt idx="604">
                  <c:v>04/24/2009</c:v>
                </c:pt>
                <c:pt idx="605">
                  <c:v>04/27/2009</c:v>
                </c:pt>
                <c:pt idx="606">
                  <c:v>04/28/2009</c:v>
                </c:pt>
                <c:pt idx="607">
                  <c:v>04/29/2009</c:v>
                </c:pt>
                <c:pt idx="608">
                  <c:v>04/30/2009</c:v>
                </c:pt>
                <c:pt idx="609">
                  <c:v>05/01/2009</c:v>
                </c:pt>
                <c:pt idx="610">
                  <c:v>05/04/2009</c:v>
                </c:pt>
                <c:pt idx="611">
                  <c:v>05/05/2009</c:v>
                </c:pt>
                <c:pt idx="612">
                  <c:v>05/06/2009</c:v>
                </c:pt>
                <c:pt idx="613">
                  <c:v>05/07/2009</c:v>
                </c:pt>
                <c:pt idx="614">
                  <c:v>05/08/2009</c:v>
                </c:pt>
                <c:pt idx="615">
                  <c:v>05/11/2009</c:v>
                </c:pt>
                <c:pt idx="616">
                  <c:v>05/12/2009</c:v>
                </c:pt>
                <c:pt idx="617">
                  <c:v>05/13/2009</c:v>
                </c:pt>
                <c:pt idx="618">
                  <c:v>05/14/2009</c:v>
                </c:pt>
                <c:pt idx="619">
                  <c:v>05/15/2009</c:v>
                </c:pt>
                <c:pt idx="620">
                  <c:v>05/18/2009</c:v>
                </c:pt>
                <c:pt idx="621">
                  <c:v>05/19/2009</c:v>
                </c:pt>
                <c:pt idx="622">
                  <c:v>05/20/2009</c:v>
                </c:pt>
                <c:pt idx="623">
                  <c:v>05/21/2009</c:v>
                </c:pt>
                <c:pt idx="624">
                  <c:v>05/22/2009</c:v>
                </c:pt>
                <c:pt idx="625">
                  <c:v>05/25/2009</c:v>
                </c:pt>
                <c:pt idx="626">
                  <c:v>05/26/2009</c:v>
                </c:pt>
                <c:pt idx="627">
                  <c:v>05/27/2009</c:v>
                </c:pt>
                <c:pt idx="628">
                  <c:v>05/28/2009</c:v>
                </c:pt>
                <c:pt idx="629">
                  <c:v>05/29/2009</c:v>
                </c:pt>
                <c:pt idx="630">
                  <c:v>06/01/2009</c:v>
                </c:pt>
                <c:pt idx="631">
                  <c:v>06/02/2009</c:v>
                </c:pt>
                <c:pt idx="632">
                  <c:v>06/03/2009</c:v>
                </c:pt>
                <c:pt idx="633">
                  <c:v>06/04/2009</c:v>
                </c:pt>
                <c:pt idx="634">
                  <c:v>06/05/2009</c:v>
                </c:pt>
                <c:pt idx="635">
                  <c:v>06/08/2009</c:v>
                </c:pt>
                <c:pt idx="636">
                  <c:v>06/09/2009</c:v>
                </c:pt>
                <c:pt idx="637">
                  <c:v>06/10/2009</c:v>
                </c:pt>
                <c:pt idx="638">
                  <c:v>06/11/2009</c:v>
                </c:pt>
                <c:pt idx="639">
                  <c:v>06/12/2009</c:v>
                </c:pt>
                <c:pt idx="640">
                  <c:v>06/15/2009</c:v>
                </c:pt>
                <c:pt idx="641">
                  <c:v>06/16/2009</c:v>
                </c:pt>
                <c:pt idx="642">
                  <c:v>06/17/2009</c:v>
                </c:pt>
                <c:pt idx="643">
                  <c:v>06/18/2009</c:v>
                </c:pt>
                <c:pt idx="644">
                  <c:v>06/19/2009</c:v>
                </c:pt>
                <c:pt idx="645">
                  <c:v>06/22/2009</c:v>
                </c:pt>
                <c:pt idx="646">
                  <c:v>06/23/2009</c:v>
                </c:pt>
                <c:pt idx="647">
                  <c:v>06/24/2009</c:v>
                </c:pt>
                <c:pt idx="648">
                  <c:v>06/25/2009</c:v>
                </c:pt>
                <c:pt idx="649">
                  <c:v>06/26/2009</c:v>
                </c:pt>
                <c:pt idx="650">
                  <c:v>06/29/2009</c:v>
                </c:pt>
                <c:pt idx="651">
                  <c:v>06/30/2009</c:v>
                </c:pt>
                <c:pt idx="652">
                  <c:v>07/01/2009</c:v>
                </c:pt>
                <c:pt idx="653">
                  <c:v>07/02/2009</c:v>
                </c:pt>
                <c:pt idx="654">
                  <c:v>07/03/2009</c:v>
                </c:pt>
                <c:pt idx="655">
                  <c:v>09</c:v>
                </c:pt>
                <c:pt idx="656">
                  <c:v>07/07/2009</c:v>
                </c:pt>
                <c:pt idx="657">
                  <c:v>07/08/2009</c:v>
                </c:pt>
                <c:pt idx="658">
                  <c:v>07/09/2009</c:v>
                </c:pt>
                <c:pt idx="659">
                  <c:v>07/10/2009</c:v>
                </c:pt>
                <c:pt idx="660">
                  <c:v>07/13/2009</c:v>
                </c:pt>
                <c:pt idx="661">
                  <c:v>07/14/2009</c:v>
                </c:pt>
                <c:pt idx="662">
                  <c:v>07/15/2009</c:v>
                </c:pt>
                <c:pt idx="663">
                  <c:v>07/16/2009</c:v>
                </c:pt>
                <c:pt idx="664">
                  <c:v>07/17/2009</c:v>
                </c:pt>
                <c:pt idx="665">
                  <c:v>07/20/2009</c:v>
                </c:pt>
                <c:pt idx="666">
                  <c:v>07/21/2009</c:v>
                </c:pt>
                <c:pt idx="667">
                  <c:v>07/22/2009</c:v>
                </c:pt>
                <c:pt idx="668">
                  <c:v>07/23/2009</c:v>
                </c:pt>
                <c:pt idx="669">
                  <c:v>07/24/2009</c:v>
                </c:pt>
                <c:pt idx="670">
                  <c:v>07/27/2009</c:v>
                </c:pt>
                <c:pt idx="671">
                  <c:v>07/28/2009</c:v>
                </c:pt>
                <c:pt idx="672">
                  <c:v>07/29/2009</c:v>
                </c:pt>
                <c:pt idx="673">
                  <c:v>07/30/2009</c:v>
                </c:pt>
                <c:pt idx="674">
                  <c:v>07/31/2009</c:v>
                </c:pt>
                <c:pt idx="675">
                  <c:v>08/03/2009</c:v>
                </c:pt>
                <c:pt idx="676">
                  <c:v>08/04/2009</c:v>
                </c:pt>
                <c:pt idx="677">
                  <c:v>08/05/2009</c:v>
                </c:pt>
                <c:pt idx="678">
                  <c:v>08/06/2009</c:v>
                </c:pt>
                <c:pt idx="679">
                  <c:v>08/07/2009</c:v>
                </c:pt>
                <c:pt idx="680">
                  <c:v>08/10/2009</c:v>
                </c:pt>
                <c:pt idx="681">
                  <c:v>08/11/2009</c:v>
                </c:pt>
                <c:pt idx="682">
                  <c:v>08/12/2009</c:v>
                </c:pt>
                <c:pt idx="683">
                  <c:v>08/13/2009</c:v>
                </c:pt>
                <c:pt idx="684">
                  <c:v>08/14/2009</c:v>
                </c:pt>
                <c:pt idx="685">
                  <c:v>08/17/2009</c:v>
                </c:pt>
                <c:pt idx="686">
                  <c:v>08/18/2009</c:v>
                </c:pt>
                <c:pt idx="687">
                  <c:v>08/19/2009</c:v>
                </c:pt>
                <c:pt idx="688">
                  <c:v>08/20/2009</c:v>
                </c:pt>
                <c:pt idx="689">
                  <c:v>08/21/2009</c:v>
                </c:pt>
                <c:pt idx="690">
                  <c:v>08/24/2009</c:v>
                </c:pt>
                <c:pt idx="691">
                  <c:v>08/25/2009</c:v>
                </c:pt>
                <c:pt idx="692">
                  <c:v>08/26/2009</c:v>
                </c:pt>
                <c:pt idx="693">
                  <c:v>08/27/2009</c:v>
                </c:pt>
                <c:pt idx="694">
                  <c:v>08/28/2009</c:v>
                </c:pt>
                <c:pt idx="695">
                  <c:v>08/31/2009</c:v>
                </c:pt>
                <c:pt idx="696">
                  <c:v>09/01/2009</c:v>
                </c:pt>
                <c:pt idx="697">
                  <c:v>09/02/2009</c:v>
                </c:pt>
                <c:pt idx="698">
                  <c:v>09/03/2009</c:v>
                </c:pt>
                <c:pt idx="699">
                  <c:v>09/04/2009</c:v>
                </c:pt>
                <c:pt idx="700">
                  <c:v>09/07/2009</c:v>
                </c:pt>
                <c:pt idx="701">
                  <c:v>09/08/2009</c:v>
                </c:pt>
                <c:pt idx="702">
                  <c:v>09/09/2009</c:v>
                </c:pt>
                <c:pt idx="703">
                  <c:v>09/10/2009</c:v>
                </c:pt>
                <c:pt idx="704">
                  <c:v>09/11/2009</c:v>
                </c:pt>
                <c:pt idx="705">
                  <c:v>09/14/2009</c:v>
                </c:pt>
                <c:pt idx="706">
                  <c:v>09/15/2009</c:v>
                </c:pt>
                <c:pt idx="707">
                  <c:v>09/16/2009</c:v>
                </c:pt>
                <c:pt idx="708">
                  <c:v>09/17/2009</c:v>
                </c:pt>
                <c:pt idx="709">
                  <c:v>09/18/2009</c:v>
                </c:pt>
                <c:pt idx="710">
                  <c:v>09/21/2009</c:v>
                </c:pt>
                <c:pt idx="711">
                  <c:v>09/22/2009</c:v>
                </c:pt>
                <c:pt idx="712">
                  <c:v>09/23/2009</c:v>
                </c:pt>
                <c:pt idx="713">
                  <c:v>09/24/2009</c:v>
                </c:pt>
                <c:pt idx="714">
                  <c:v>09/25/2009</c:v>
                </c:pt>
                <c:pt idx="715">
                  <c:v>09/28/2009</c:v>
                </c:pt>
                <c:pt idx="716">
                  <c:v>09/29/2009</c:v>
                </c:pt>
                <c:pt idx="717">
                  <c:v>09/30/2009</c:v>
                </c:pt>
                <c:pt idx="718">
                  <c:v>10/01/2009</c:v>
                </c:pt>
                <c:pt idx="719">
                  <c:v>10/02/2009</c:v>
                </c:pt>
                <c:pt idx="720">
                  <c:v>10/05/2009</c:v>
                </c:pt>
                <c:pt idx="721">
                  <c:v>10/06/2009</c:v>
                </c:pt>
                <c:pt idx="722">
                  <c:v>10/07/2009</c:v>
                </c:pt>
                <c:pt idx="723">
                  <c:v>10/08/2009</c:v>
                </c:pt>
                <c:pt idx="724">
                  <c:v>10/09/2009</c:v>
                </c:pt>
                <c:pt idx="725">
                  <c:v>10/12/2009</c:v>
                </c:pt>
                <c:pt idx="726">
                  <c:v>10/13/2009</c:v>
                </c:pt>
                <c:pt idx="727">
                  <c:v>10/14/2009</c:v>
                </c:pt>
                <c:pt idx="728">
                  <c:v>10/15/2009</c:v>
                </c:pt>
                <c:pt idx="729">
                  <c:v>10/16/2009</c:v>
                </c:pt>
                <c:pt idx="730">
                  <c:v>10/19/2009</c:v>
                </c:pt>
                <c:pt idx="731">
                  <c:v>10/20/2009</c:v>
                </c:pt>
                <c:pt idx="732">
                  <c:v>10/21/2009</c:v>
                </c:pt>
                <c:pt idx="733">
                  <c:v>10/22/2009</c:v>
                </c:pt>
                <c:pt idx="734">
                  <c:v>10/23/2009</c:v>
                </c:pt>
                <c:pt idx="735">
                  <c:v>10/26/2009</c:v>
                </c:pt>
                <c:pt idx="736">
                  <c:v>10/27/2009</c:v>
                </c:pt>
                <c:pt idx="737">
                  <c:v>10/28/2009</c:v>
                </c:pt>
                <c:pt idx="738">
                  <c:v>10/29/2009</c:v>
                </c:pt>
                <c:pt idx="739">
                  <c:v>10/30/2009</c:v>
                </c:pt>
                <c:pt idx="740">
                  <c:v>11/02/2009</c:v>
                </c:pt>
                <c:pt idx="741">
                  <c:v>11/03/2009</c:v>
                </c:pt>
                <c:pt idx="742">
                  <c:v>11/04/2009</c:v>
                </c:pt>
                <c:pt idx="743">
                  <c:v>11/05/2009</c:v>
                </c:pt>
                <c:pt idx="744">
                  <c:v>11/06/2009</c:v>
                </c:pt>
                <c:pt idx="745">
                  <c:v>11/09/2009</c:v>
                </c:pt>
                <c:pt idx="746">
                  <c:v>11/10/2009</c:v>
                </c:pt>
                <c:pt idx="747">
                  <c:v>11/11/2009</c:v>
                </c:pt>
                <c:pt idx="748">
                  <c:v>11/12/2009</c:v>
                </c:pt>
                <c:pt idx="749">
                  <c:v>11/13/2009</c:v>
                </c:pt>
                <c:pt idx="750">
                  <c:v>11/16/2009</c:v>
                </c:pt>
                <c:pt idx="751">
                  <c:v>11/17/2009</c:v>
                </c:pt>
                <c:pt idx="752">
                  <c:v>11/18/2009</c:v>
                </c:pt>
                <c:pt idx="753">
                  <c:v>11/19/2009</c:v>
                </c:pt>
                <c:pt idx="754">
                  <c:v>11/20/2009</c:v>
                </c:pt>
                <c:pt idx="755">
                  <c:v>11/23/2009</c:v>
                </c:pt>
                <c:pt idx="756">
                  <c:v>11/24/2009</c:v>
                </c:pt>
                <c:pt idx="757">
                  <c:v>11/25/2009</c:v>
                </c:pt>
                <c:pt idx="758">
                  <c:v>11/26/2009</c:v>
                </c:pt>
                <c:pt idx="759">
                  <c:v>11/27/2009</c:v>
                </c:pt>
                <c:pt idx="760">
                  <c:v>11/30/2009</c:v>
                </c:pt>
                <c:pt idx="761">
                  <c:v>12/01/2009</c:v>
                </c:pt>
                <c:pt idx="762">
                  <c:v>12/02/2009</c:v>
                </c:pt>
                <c:pt idx="763">
                  <c:v>12/03/2009</c:v>
                </c:pt>
                <c:pt idx="764">
                  <c:v>12/04/2009</c:v>
                </c:pt>
                <c:pt idx="765">
                  <c:v>12/07/2009</c:v>
                </c:pt>
                <c:pt idx="766">
                  <c:v>12/08/2009</c:v>
                </c:pt>
                <c:pt idx="767">
                  <c:v>12/09/2009</c:v>
                </c:pt>
                <c:pt idx="768">
                  <c:v>12/10/2009</c:v>
                </c:pt>
                <c:pt idx="769">
                  <c:v>12/11/2009</c:v>
                </c:pt>
                <c:pt idx="770">
                  <c:v>12/14/2009</c:v>
                </c:pt>
                <c:pt idx="771">
                  <c:v>12/15/2009</c:v>
                </c:pt>
                <c:pt idx="772">
                  <c:v>12/16/2009</c:v>
                </c:pt>
                <c:pt idx="773">
                  <c:v>12/17/2009</c:v>
                </c:pt>
                <c:pt idx="774">
                  <c:v>12/18/2009</c:v>
                </c:pt>
                <c:pt idx="775">
                  <c:v>12/21/2009</c:v>
                </c:pt>
                <c:pt idx="776">
                  <c:v>12/22/2009</c:v>
                </c:pt>
                <c:pt idx="777">
                  <c:v>12/23/2009</c:v>
                </c:pt>
                <c:pt idx="778">
                  <c:v>12/24/2009</c:v>
                </c:pt>
                <c:pt idx="779">
                  <c:v>12/25/2009</c:v>
                </c:pt>
                <c:pt idx="780">
                  <c:v>12/28/2009</c:v>
                </c:pt>
                <c:pt idx="781">
                  <c:v>12/29/2009</c:v>
                </c:pt>
                <c:pt idx="782">
                  <c:v>12/30/2009</c:v>
                </c:pt>
                <c:pt idx="783">
                  <c:v>12/31/2009</c:v>
                </c:pt>
                <c:pt idx="784">
                  <c:v>01/01/2010</c:v>
                </c:pt>
                <c:pt idx="785">
                  <c:v>01/04/2010</c:v>
                </c:pt>
                <c:pt idx="787">
                  <c:v>01/06/2010</c:v>
                </c:pt>
                <c:pt idx="788">
                  <c:v>01/07/2010</c:v>
                </c:pt>
                <c:pt idx="789">
                  <c:v>01/08/2010</c:v>
                </c:pt>
                <c:pt idx="790">
                  <c:v>01/11/2010</c:v>
                </c:pt>
                <c:pt idx="791">
                  <c:v>01/12/2010</c:v>
                </c:pt>
                <c:pt idx="792">
                  <c:v>01/13/2010</c:v>
                </c:pt>
                <c:pt idx="793">
                  <c:v>01/14/2010</c:v>
                </c:pt>
                <c:pt idx="794">
                  <c:v>01/15/2010</c:v>
                </c:pt>
                <c:pt idx="795">
                  <c:v>01/18/2010</c:v>
                </c:pt>
                <c:pt idx="796">
                  <c:v>01/19/2010</c:v>
                </c:pt>
                <c:pt idx="797">
                  <c:v>01/20/2010</c:v>
                </c:pt>
                <c:pt idx="798">
                  <c:v>01/21/2010</c:v>
                </c:pt>
                <c:pt idx="799">
                  <c:v>01/22/2010</c:v>
                </c:pt>
                <c:pt idx="800">
                  <c:v>01/25/2010</c:v>
                </c:pt>
                <c:pt idx="801">
                  <c:v>01/26/2010</c:v>
                </c:pt>
                <c:pt idx="802">
                  <c:v>01/27/2010</c:v>
                </c:pt>
                <c:pt idx="803">
                  <c:v>01/28/2010</c:v>
                </c:pt>
                <c:pt idx="804">
                  <c:v>01/29/2010</c:v>
                </c:pt>
                <c:pt idx="805">
                  <c:v>02/01/2010</c:v>
                </c:pt>
                <c:pt idx="806">
                  <c:v>02/02/2010</c:v>
                </c:pt>
                <c:pt idx="807">
                  <c:v>02/03/2010</c:v>
                </c:pt>
                <c:pt idx="808">
                  <c:v>02/04/2010</c:v>
                </c:pt>
                <c:pt idx="809">
                  <c:v>02/05/2010</c:v>
                </c:pt>
                <c:pt idx="810">
                  <c:v>02/08/2010</c:v>
                </c:pt>
                <c:pt idx="811">
                  <c:v>02/09/2010</c:v>
                </c:pt>
                <c:pt idx="812">
                  <c:v>02/10/2010</c:v>
                </c:pt>
                <c:pt idx="813">
                  <c:v>02/11/2010</c:v>
                </c:pt>
                <c:pt idx="814">
                  <c:v>02/12/2010</c:v>
                </c:pt>
                <c:pt idx="815">
                  <c:v>02/15/2010</c:v>
                </c:pt>
                <c:pt idx="816">
                  <c:v>02/16/2010</c:v>
                </c:pt>
                <c:pt idx="817">
                  <c:v>02/17/2010</c:v>
                </c:pt>
                <c:pt idx="818">
                  <c:v>02/18/2010</c:v>
                </c:pt>
                <c:pt idx="819">
                  <c:v>02/19/2010</c:v>
                </c:pt>
                <c:pt idx="820">
                  <c:v>02/22/2010</c:v>
                </c:pt>
                <c:pt idx="821">
                  <c:v>02/23/2010</c:v>
                </c:pt>
                <c:pt idx="822">
                  <c:v>02/24/2010</c:v>
                </c:pt>
                <c:pt idx="823">
                  <c:v>02/25/2010</c:v>
                </c:pt>
                <c:pt idx="824">
                  <c:v>02/26/2010</c:v>
                </c:pt>
                <c:pt idx="825">
                  <c:v>03/01/2010</c:v>
                </c:pt>
                <c:pt idx="826">
                  <c:v>03/02/2010</c:v>
                </c:pt>
                <c:pt idx="827">
                  <c:v>03/03/2010</c:v>
                </c:pt>
                <c:pt idx="828">
                  <c:v>03/04/2010</c:v>
                </c:pt>
                <c:pt idx="829">
                  <c:v>03/05/2010</c:v>
                </c:pt>
                <c:pt idx="830">
                  <c:v>03/08/2010</c:v>
                </c:pt>
                <c:pt idx="831">
                  <c:v>03/09/2010</c:v>
                </c:pt>
                <c:pt idx="832">
                  <c:v>03/10/2010</c:v>
                </c:pt>
                <c:pt idx="833">
                  <c:v>03/11/2010</c:v>
                </c:pt>
                <c:pt idx="834">
                  <c:v>03/12/2010</c:v>
                </c:pt>
                <c:pt idx="835">
                  <c:v>03/15/2010</c:v>
                </c:pt>
                <c:pt idx="836">
                  <c:v>03/16/2010</c:v>
                </c:pt>
                <c:pt idx="837">
                  <c:v>03/17/2010</c:v>
                </c:pt>
                <c:pt idx="838">
                  <c:v>03/18/2010</c:v>
                </c:pt>
                <c:pt idx="839">
                  <c:v>03/19/2010</c:v>
                </c:pt>
                <c:pt idx="840">
                  <c:v>03/22/2010</c:v>
                </c:pt>
                <c:pt idx="841">
                  <c:v>03/23/2010</c:v>
                </c:pt>
                <c:pt idx="842">
                  <c:v>03/24/2010</c:v>
                </c:pt>
                <c:pt idx="843">
                  <c:v>03/25/2010</c:v>
                </c:pt>
                <c:pt idx="844">
                  <c:v>03/26/2010</c:v>
                </c:pt>
                <c:pt idx="845">
                  <c:v>03/29/2010</c:v>
                </c:pt>
                <c:pt idx="846">
                  <c:v>03/30/2010</c:v>
                </c:pt>
                <c:pt idx="847">
                  <c:v>03/31/2010</c:v>
                </c:pt>
                <c:pt idx="848">
                  <c:v>04/01/2010</c:v>
                </c:pt>
                <c:pt idx="849">
                  <c:v>04/02/2010</c:v>
                </c:pt>
                <c:pt idx="850">
                  <c:v>04/05/2010</c:v>
                </c:pt>
                <c:pt idx="851">
                  <c:v>04/06/2010</c:v>
                </c:pt>
                <c:pt idx="852">
                  <c:v>04/07/2010</c:v>
                </c:pt>
                <c:pt idx="853">
                  <c:v>04/08/2010</c:v>
                </c:pt>
                <c:pt idx="854">
                  <c:v>04/09/2010</c:v>
                </c:pt>
                <c:pt idx="855">
                  <c:v>04/12/2010</c:v>
                </c:pt>
                <c:pt idx="856">
                  <c:v>04/13/2010</c:v>
                </c:pt>
                <c:pt idx="857">
                  <c:v>04/14/2010</c:v>
                </c:pt>
                <c:pt idx="858">
                  <c:v>04/15/2010</c:v>
                </c:pt>
                <c:pt idx="859">
                  <c:v>04/16/2010</c:v>
                </c:pt>
                <c:pt idx="860">
                  <c:v>04/19/2010</c:v>
                </c:pt>
                <c:pt idx="861">
                  <c:v>04/20/2010</c:v>
                </c:pt>
                <c:pt idx="862">
                  <c:v>04/21/2010</c:v>
                </c:pt>
                <c:pt idx="863">
                  <c:v>04/22/2010</c:v>
                </c:pt>
                <c:pt idx="864">
                  <c:v>04/23/2010</c:v>
                </c:pt>
                <c:pt idx="865">
                  <c:v>04/26/2010</c:v>
                </c:pt>
                <c:pt idx="866">
                  <c:v>04/27/2010</c:v>
                </c:pt>
                <c:pt idx="867">
                  <c:v>04/28/2010</c:v>
                </c:pt>
                <c:pt idx="868">
                  <c:v>04/29/2010</c:v>
                </c:pt>
                <c:pt idx="869">
                  <c:v>04/30/2010</c:v>
                </c:pt>
                <c:pt idx="870">
                  <c:v>05/03/2010</c:v>
                </c:pt>
                <c:pt idx="871">
                  <c:v>05/04/2010</c:v>
                </c:pt>
                <c:pt idx="872">
                  <c:v>05/05/2010</c:v>
                </c:pt>
                <c:pt idx="873">
                  <c:v>05/06/2010</c:v>
                </c:pt>
                <c:pt idx="874">
                  <c:v>05/07/2010</c:v>
                </c:pt>
                <c:pt idx="875">
                  <c:v>05/10/2010</c:v>
                </c:pt>
                <c:pt idx="876">
                  <c:v>05/11/2010</c:v>
                </c:pt>
                <c:pt idx="877">
                  <c:v>05/12/2010</c:v>
                </c:pt>
                <c:pt idx="878">
                  <c:v>05/13/2010</c:v>
                </c:pt>
                <c:pt idx="879">
                  <c:v>05/14/2010</c:v>
                </c:pt>
                <c:pt idx="880">
                  <c:v>05/17/2010</c:v>
                </c:pt>
                <c:pt idx="881">
                  <c:v>05/18/2010</c:v>
                </c:pt>
                <c:pt idx="882">
                  <c:v>05/19/2010</c:v>
                </c:pt>
                <c:pt idx="883">
                  <c:v>05/20/2010</c:v>
                </c:pt>
                <c:pt idx="884">
                  <c:v>05/21/2010</c:v>
                </c:pt>
                <c:pt idx="885">
                  <c:v>05/24/2010</c:v>
                </c:pt>
                <c:pt idx="886">
                  <c:v>05/25/2010</c:v>
                </c:pt>
                <c:pt idx="887">
                  <c:v>05/26/2010</c:v>
                </c:pt>
                <c:pt idx="888">
                  <c:v>05/27/2010</c:v>
                </c:pt>
                <c:pt idx="889">
                  <c:v>05/28/2010</c:v>
                </c:pt>
                <c:pt idx="890">
                  <c:v>05/31/2010</c:v>
                </c:pt>
                <c:pt idx="891">
                  <c:v>06/01/2010</c:v>
                </c:pt>
                <c:pt idx="892">
                  <c:v>06/02/2010</c:v>
                </c:pt>
                <c:pt idx="893">
                  <c:v>06/03/2010</c:v>
                </c:pt>
                <c:pt idx="894">
                  <c:v>06/04/2010</c:v>
                </c:pt>
                <c:pt idx="895">
                  <c:v>06/07/2010</c:v>
                </c:pt>
                <c:pt idx="896">
                  <c:v>06/08/2010</c:v>
                </c:pt>
                <c:pt idx="897">
                  <c:v>06/09/2010</c:v>
                </c:pt>
                <c:pt idx="898">
                  <c:v>06/10/2010</c:v>
                </c:pt>
                <c:pt idx="899">
                  <c:v>06/11/2010</c:v>
                </c:pt>
                <c:pt idx="900">
                  <c:v>06/14/2010</c:v>
                </c:pt>
                <c:pt idx="901">
                  <c:v>06/15/2010</c:v>
                </c:pt>
                <c:pt idx="902">
                  <c:v>06/16/2010</c:v>
                </c:pt>
                <c:pt idx="903">
                  <c:v>06/17/2010</c:v>
                </c:pt>
                <c:pt idx="904">
                  <c:v>06/18/2010</c:v>
                </c:pt>
                <c:pt idx="905">
                  <c:v>06/21/2010</c:v>
                </c:pt>
                <c:pt idx="906">
                  <c:v>06/22/2010</c:v>
                </c:pt>
                <c:pt idx="907">
                  <c:v>06/23/2010</c:v>
                </c:pt>
                <c:pt idx="908">
                  <c:v>06/24/2010</c:v>
                </c:pt>
                <c:pt idx="909">
                  <c:v>06/25/2010</c:v>
                </c:pt>
                <c:pt idx="910">
                  <c:v>06/28/2010</c:v>
                </c:pt>
                <c:pt idx="911">
                  <c:v>06/29/2010</c:v>
                </c:pt>
                <c:pt idx="912">
                  <c:v>06/30/2010</c:v>
                </c:pt>
                <c:pt idx="913">
                  <c:v>07/01/2010</c:v>
                </c:pt>
                <c:pt idx="914">
                  <c:v>07/02/2010</c:v>
                </c:pt>
                <c:pt idx="915">
                  <c:v>07/05/2010</c:v>
                </c:pt>
                <c:pt idx="916">
                  <c:v>07/06/2010</c:v>
                </c:pt>
                <c:pt idx="917">
                  <c:v>10</c:v>
                </c:pt>
                <c:pt idx="918">
                  <c:v>07/08/2010</c:v>
                </c:pt>
                <c:pt idx="919">
                  <c:v>07/09/2010</c:v>
                </c:pt>
                <c:pt idx="920">
                  <c:v>07/12/2010</c:v>
                </c:pt>
                <c:pt idx="921">
                  <c:v>07/13/2010</c:v>
                </c:pt>
                <c:pt idx="922">
                  <c:v>07/14/2010</c:v>
                </c:pt>
                <c:pt idx="923">
                  <c:v>07/15/2010</c:v>
                </c:pt>
                <c:pt idx="924">
                  <c:v>07/16/2010</c:v>
                </c:pt>
                <c:pt idx="925">
                  <c:v>07/19/2010</c:v>
                </c:pt>
                <c:pt idx="926">
                  <c:v>07/20/2010</c:v>
                </c:pt>
                <c:pt idx="927">
                  <c:v>07/21/2010</c:v>
                </c:pt>
                <c:pt idx="928">
                  <c:v>07/22/2010</c:v>
                </c:pt>
                <c:pt idx="929">
                  <c:v>07/23/2010</c:v>
                </c:pt>
                <c:pt idx="930">
                  <c:v>07/26/2010</c:v>
                </c:pt>
                <c:pt idx="931">
                  <c:v>07/27/2010</c:v>
                </c:pt>
                <c:pt idx="932">
                  <c:v>07/28/2010</c:v>
                </c:pt>
                <c:pt idx="933">
                  <c:v>07/29/2010</c:v>
                </c:pt>
                <c:pt idx="934">
                  <c:v>07/30/2010</c:v>
                </c:pt>
                <c:pt idx="935">
                  <c:v>08/02/2010</c:v>
                </c:pt>
                <c:pt idx="936">
                  <c:v>08/03/2010</c:v>
                </c:pt>
                <c:pt idx="937">
                  <c:v>08/04/2010</c:v>
                </c:pt>
                <c:pt idx="938">
                  <c:v>08/05/2010</c:v>
                </c:pt>
                <c:pt idx="939">
                  <c:v>08/06/2010</c:v>
                </c:pt>
                <c:pt idx="940">
                  <c:v>08/09/2010</c:v>
                </c:pt>
                <c:pt idx="941">
                  <c:v>08/10/2010</c:v>
                </c:pt>
                <c:pt idx="942">
                  <c:v>08/11/2010</c:v>
                </c:pt>
                <c:pt idx="943">
                  <c:v>08/12/2010</c:v>
                </c:pt>
                <c:pt idx="944">
                  <c:v>08/13/2010</c:v>
                </c:pt>
                <c:pt idx="945">
                  <c:v>08/16/2010</c:v>
                </c:pt>
                <c:pt idx="946">
                  <c:v>08/17/2010</c:v>
                </c:pt>
                <c:pt idx="947">
                  <c:v>08/18/2010</c:v>
                </c:pt>
                <c:pt idx="948">
                  <c:v>08/19/2010</c:v>
                </c:pt>
                <c:pt idx="949">
                  <c:v>08/20/2010</c:v>
                </c:pt>
                <c:pt idx="950">
                  <c:v>08/23/2010</c:v>
                </c:pt>
                <c:pt idx="951">
                  <c:v>08/24/2010</c:v>
                </c:pt>
                <c:pt idx="952">
                  <c:v>08/25/2010</c:v>
                </c:pt>
                <c:pt idx="953">
                  <c:v>08/26/2010</c:v>
                </c:pt>
                <c:pt idx="954">
                  <c:v>08/27/2010</c:v>
                </c:pt>
                <c:pt idx="955">
                  <c:v>08/30/2010</c:v>
                </c:pt>
                <c:pt idx="956">
                  <c:v>08/31/2010</c:v>
                </c:pt>
                <c:pt idx="957">
                  <c:v>09/01/2010</c:v>
                </c:pt>
                <c:pt idx="958">
                  <c:v>09/02/2010</c:v>
                </c:pt>
                <c:pt idx="959">
                  <c:v>09/03/2010</c:v>
                </c:pt>
                <c:pt idx="960">
                  <c:v>09/06/2010</c:v>
                </c:pt>
                <c:pt idx="961">
                  <c:v>09/07/2010</c:v>
                </c:pt>
                <c:pt idx="962">
                  <c:v>09/08/2010</c:v>
                </c:pt>
                <c:pt idx="963">
                  <c:v>09/09/2010</c:v>
                </c:pt>
                <c:pt idx="964">
                  <c:v>09/10/2010</c:v>
                </c:pt>
                <c:pt idx="965">
                  <c:v>09/13/2010</c:v>
                </c:pt>
                <c:pt idx="966">
                  <c:v>09/14/2010</c:v>
                </c:pt>
                <c:pt idx="967">
                  <c:v>09/15/2010</c:v>
                </c:pt>
                <c:pt idx="968">
                  <c:v>09/16/2010</c:v>
                </c:pt>
                <c:pt idx="969">
                  <c:v>09/17/2010</c:v>
                </c:pt>
                <c:pt idx="970">
                  <c:v>09/20/2010</c:v>
                </c:pt>
                <c:pt idx="971">
                  <c:v>09/21/2010</c:v>
                </c:pt>
                <c:pt idx="972">
                  <c:v>09/22/2010</c:v>
                </c:pt>
                <c:pt idx="973">
                  <c:v>09/23/2010</c:v>
                </c:pt>
                <c:pt idx="974">
                  <c:v>09/24/2010</c:v>
                </c:pt>
                <c:pt idx="975">
                  <c:v>09/27/2010</c:v>
                </c:pt>
                <c:pt idx="976">
                  <c:v>09/28/2010</c:v>
                </c:pt>
                <c:pt idx="977">
                  <c:v>09/29/2010</c:v>
                </c:pt>
                <c:pt idx="978">
                  <c:v>09/30/2010</c:v>
                </c:pt>
                <c:pt idx="979">
                  <c:v>10/01/2010</c:v>
                </c:pt>
                <c:pt idx="980">
                  <c:v>10/04/2010</c:v>
                </c:pt>
                <c:pt idx="981">
                  <c:v>10/05/2010</c:v>
                </c:pt>
                <c:pt idx="982">
                  <c:v>10/06/2010</c:v>
                </c:pt>
                <c:pt idx="983">
                  <c:v>10/07/2010</c:v>
                </c:pt>
                <c:pt idx="984">
                  <c:v>10/08/2010</c:v>
                </c:pt>
                <c:pt idx="985">
                  <c:v>10/11/2010</c:v>
                </c:pt>
                <c:pt idx="986">
                  <c:v>10/12/2010</c:v>
                </c:pt>
                <c:pt idx="987">
                  <c:v>10/13/2010</c:v>
                </c:pt>
                <c:pt idx="988">
                  <c:v>10/14/2010</c:v>
                </c:pt>
                <c:pt idx="989">
                  <c:v>10/15/2010</c:v>
                </c:pt>
                <c:pt idx="990">
                  <c:v>10/18/2010</c:v>
                </c:pt>
                <c:pt idx="991">
                  <c:v>10/19/2010</c:v>
                </c:pt>
                <c:pt idx="992">
                  <c:v>10/20/2010</c:v>
                </c:pt>
                <c:pt idx="993">
                  <c:v>10/21/2010</c:v>
                </c:pt>
                <c:pt idx="994">
                  <c:v>10/22/2010</c:v>
                </c:pt>
                <c:pt idx="995">
                  <c:v>10/25/2010</c:v>
                </c:pt>
                <c:pt idx="996">
                  <c:v>10/26/2010</c:v>
                </c:pt>
                <c:pt idx="997">
                  <c:v>10/27/2010</c:v>
                </c:pt>
                <c:pt idx="998">
                  <c:v>10/28/2010</c:v>
                </c:pt>
                <c:pt idx="999">
                  <c:v>10/29/2010</c:v>
                </c:pt>
                <c:pt idx="1000">
                  <c:v>11/01/2010</c:v>
                </c:pt>
                <c:pt idx="1001">
                  <c:v>11/02/2010</c:v>
                </c:pt>
                <c:pt idx="1002">
                  <c:v>11/03/2010</c:v>
                </c:pt>
                <c:pt idx="1003">
                  <c:v>11/04/2010</c:v>
                </c:pt>
                <c:pt idx="1004">
                  <c:v>11/05/2010</c:v>
                </c:pt>
                <c:pt idx="1005">
                  <c:v>11/08/2010</c:v>
                </c:pt>
                <c:pt idx="1006">
                  <c:v>11/09/2010</c:v>
                </c:pt>
                <c:pt idx="1007">
                  <c:v>11/10/2010</c:v>
                </c:pt>
                <c:pt idx="1008">
                  <c:v>11/11/2010</c:v>
                </c:pt>
                <c:pt idx="1009">
                  <c:v>11/12/2010</c:v>
                </c:pt>
                <c:pt idx="1010">
                  <c:v>11/15/2010</c:v>
                </c:pt>
                <c:pt idx="1011">
                  <c:v>11/16/2010</c:v>
                </c:pt>
                <c:pt idx="1012">
                  <c:v>11/17/2010</c:v>
                </c:pt>
                <c:pt idx="1013">
                  <c:v>11/18/2010</c:v>
                </c:pt>
                <c:pt idx="1014">
                  <c:v>11/19/2010</c:v>
                </c:pt>
                <c:pt idx="1015">
                  <c:v>11/22/2010</c:v>
                </c:pt>
                <c:pt idx="1016">
                  <c:v>11/23/2010</c:v>
                </c:pt>
                <c:pt idx="1017">
                  <c:v>11/24/2010</c:v>
                </c:pt>
                <c:pt idx="1018">
                  <c:v>11/25/2010</c:v>
                </c:pt>
                <c:pt idx="1019">
                  <c:v>11/26/2010</c:v>
                </c:pt>
                <c:pt idx="1020">
                  <c:v>11/29/2010</c:v>
                </c:pt>
                <c:pt idx="1021">
                  <c:v>11/30/2010</c:v>
                </c:pt>
                <c:pt idx="1022">
                  <c:v>12/01/2010</c:v>
                </c:pt>
                <c:pt idx="1023">
                  <c:v>12/02/2010</c:v>
                </c:pt>
                <c:pt idx="1024">
                  <c:v>12/03/2010</c:v>
                </c:pt>
                <c:pt idx="1025">
                  <c:v>12/06/2010</c:v>
                </c:pt>
                <c:pt idx="1026">
                  <c:v>12/07/2010</c:v>
                </c:pt>
                <c:pt idx="1027">
                  <c:v>12/08/2010</c:v>
                </c:pt>
                <c:pt idx="1028">
                  <c:v>12/09/2010</c:v>
                </c:pt>
                <c:pt idx="1029">
                  <c:v>12/10/2010</c:v>
                </c:pt>
                <c:pt idx="1030">
                  <c:v>12/13/2010</c:v>
                </c:pt>
                <c:pt idx="1031">
                  <c:v>12/14/2010</c:v>
                </c:pt>
                <c:pt idx="1032">
                  <c:v>12/15/2010</c:v>
                </c:pt>
                <c:pt idx="1033">
                  <c:v>12/16/2010</c:v>
                </c:pt>
                <c:pt idx="1034">
                  <c:v>12/17/2010</c:v>
                </c:pt>
                <c:pt idx="1035">
                  <c:v>12/20/2010</c:v>
                </c:pt>
                <c:pt idx="1036">
                  <c:v>12/21/2010</c:v>
                </c:pt>
                <c:pt idx="1037">
                  <c:v>12/22/2010</c:v>
                </c:pt>
                <c:pt idx="1038">
                  <c:v>12/23/2010</c:v>
                </c:pt>
                <c:pt idx="1039">
                  <c:v>12/24/2010</c:v>
                </c:pt>
                <c:pt idx="1040">
                  <c:v>12/27/2010</c:v>
                </c:pt>
                <c:pt idx="1041">
                  <c:v>12/28/2010</c:v>
                </c:pt>
                <c:pt idx="1042">
                  <c:v>12/29/2010</c:v>
                </c:pt>
                <c:pt idx="1043">
                  <c:v>12/30/2010</c:v>
                </c:pt>
                <c:pt idx="1044">
                  <c:v>12/31/2010</c:v>
                </c:pt>
                <c:pt idx="1045">
                  <c:v>01/03/2011</c:v>
                </c:pt>
                <c:pt idx="1046">
                  <c:v>01/04/2011</c:v>
                </c:pt>
                <c:pt idx="1047">
                  <c:v>01/05/2011</c:v>
                </c:pt>
                <c:pt idx="1049">
                  <c:v>01/07/2011</c:v>
                </c:pt>
                <c:pt idx="1050">
                  <c:v>01/10/2011</c:v>
                </c:pt>
                <c:pt idx="1051">
                  <c:v>01/11/2011</c:v>
                </c:pt>
                <c:pt idx="1052">
                  <c:v>01/12/2011</c:v>
                </c:pt>
                <c:pt idx="1053">
                  <c:v>01/13/2011</c:v>
                </c:pt>
                <c:pt idx="1054">
                  <c:v>01/14/2011</c:v>
                </c:pt>
                <c:pt idx="1055">
                  <c:v>01/17/2011</c:v>
                </c:pt>
                <c:pt idx="1056">
                  <c:v>01/18/2011</c:v>
                </c:pt>
                <c:pt idx="1057">
                  <c:v>01/19/2011</c:v>
                </c:pt>
                <c:pt idx="1058">
                  <c:v>01/20/2011</c:v>
                </c:pt>
                <c:pt idx="1059">
                  <c:v>01/21/2011</c:v>
                </c:pt>
                <c:pt idx="1060">
                  <c:v>01/24/2011</c:v>
                </c:pt>
                <c:pt idx="1061">
                  <c:v>01/25/2011</c:v>
                </c:pt>
                <c:pt idx="1062">
                  <c:v>01/26/2011</c:v>
                </c:pt>
                <c:pt idx="1063">
                  <c:v>01/27/2011</c:v>
                </c:pt>
                <c:pt idx="1064">
                  <c:v>01/28/2011</c:v>
                </c:pt>
                <c:pt idx="1065">
                  <c:v>01/31/2011</c:v>
                </c:pt>
                <c:pt idx="1066">
                  <c:v>02/01/2011</c:v>
                </c:pt>
                <c:pt idx="1067">
                  <c:v>02/02/2011</c:v>
                </c:pt>
                <c:pt idx="1068">
                  <c:v>02/03/2011</c:v>
                </c:pt>
                <c:pt idx="1069">
                  <c:v>02/04/2011</c:v>
                </c:pt>
                <c:pt idx="1070">
                  <c:v>02/07/2011</c:v>
                </c:pt>
                <c:pt idx="1071">
                  <c:v>02/08/2011</c:v>
                </c:pt>
                <c:pt idx="1072">
                  <c:v>02/09/2011</c:v>
                </c:pt>
                <c:pt idx="1073">
                  <c:v>02/10/2011</c:v>
                </c:pt>
                <c:pt idx="1074">
                  <c:v>02/11/2011</c:v>
                </c:pt>
                <c:pt idx="1075">
                  <c:v>02/14/2011</c:v>
                </c:pt>
                <c:pt idx="1076">
                  <c:v>02/15/2011</c:v>
                </c:pt>
                <c:pt idx="1077">
                  <c:v>02/16/2011</c:v>
                </c:pt>
                <c:pt idx="1078">
                  <c:v>02/17/2011</c:v>
                </c:pt>
                <c:pt idx="1079">
                  <c:v>02/18/2011</c:v>
                </c:pt>
                <c:pt idx="1080">
                  <c:v>02/21/2011</c:v>
                </c:pt>
                <c:pt idx="1081">
                  <c:v>02/22/2011</c:v>
                </c:pt>
                <c:pt idx="1082">
                  <c:v>02/23/2011</c:v>
                </c:pt>
                <c:pt idx="1083">
                  <c:v>02/24/2011</c:v>
                </c:pt>
                <c:pt idx="1084">
                  <c:v>02/25/2011</c:v>
                </c:pt>
                <c:pt idx="1085">
                  <c:v>02/28/2011</c:v>
                </c:pt>
                <c:pt idx="1086">
                  <c:v>03/01/2011</c:v>
                </c:pt>
                <c:pt idx="1087">
                  <c:v>03/02/2011</c:v>
                </c:pt>
                <c:pt idx="1088">
                  <c:v>03/03/2011</c:v>
                </c:pt>
                <c:pt idx="1089">
                  <c:v>03/04/2011</c:v>
                </c:pt>
                <c:pt idx="1090">
                  <c:v>03/07/2011</c:v>
                </c:pt>
                <c:pt idx="1091">
                  <c:v>03/08/2011</c:v>
                </c:pt>
                <c:pt idx="1092">
                  <c:v>03/09/2011</c:v>
                </c:pt>
                <c:pt idx="1093">
                  <c:v>03/10/2011</c:v>
                </c:pt>
                <c:pt idx="1094">
                  <c:v>03/11/2011</c:v>
                </c:pt>
                <c:pt idx="1095">
                  <c:v>03/14/2011</c:v>
                </c:pt>
                <c:pt idx="1096">
                  <c:v>03/15/2011</c:v>
                </c:pt>
                <c:pt idx="1097">
                  <c:v>03/16/2011</c:v>
                </c:pt>
                <c:pt idx="1098">
                  <c:v>03/17/2011</c:v>
                </c:pt>
                <c:pt idx="1099">
                  <c:v>03/18/2011</c:v>
                </c:pt>
                <c:pt idx="1100">
                  <c:v>03/21/2011</c:v>
                </c:pt>
                <c:pt idx="1101">
                  <c:v>03/22/2011</c:v>
                </c:pt>
                <c:pt idx="1102">
                  <c:v>03/23/2011</c:v>
                </c:pt>
                <c:pt idx="1103">
                  <c:v>03/24/2011</c:v>
                </c:pt>
                <c:pt idx="1104">
                  <c:v>03/25/2011</c:v>
                </c:pt>
                <c:pt idx="1105">
                  <c:v>03/28/2011</c:v>
                </c:pt>
                <c:pt idx="1106">
                  <c:v>03/29/2011</c:v>
                </c:pt>
                <c:pt idx="1107">
                  <c:v>03/30/2011</c:v>
                </c:pt>
                <c:pt idx="1108">
                  <c:v>03/31/2011</c:v>
                </c:pt>
                <c:pt idx="1109">
                  <c:v>04/01/2011</c:v>
                </c:pt>
                <c:pt idx="1110">
                  <c:v>04/04/2011</c:v>
                </c:pt>
                <c:pt idx="1111">
                  <c:v>04/05/2011</c:v>
                </c:pt>
                <c:pt idx="1112">
                  <c:v>04/06/2011</c:v>
                </c:pt>
                <c:pt idx="1113">
                  <c:v>04/07/2011</c:v>
                </c:pt>
                <c:pt idx="1114">
                  <c:v>04/08/2011</c:v>
                </c:pt>
                <c:pt idx="1115">
                  <c:v>04/11/2011</c:v>
                </c:pt>
                <c:pt idx="1116">
                  <c:v>04/12/2011</c:v>
                </c:pt>
                <c:pt idx="1117">
                  <c:v>04/13/2011</c:v>
                </c:pt>
                <c:pt idx="1118">
                  <c:v>04/14/2011</c:v>
                </c:pt>
                <c:pt idx="1119">
                  <c:v>04/15/2011</c:v>
                </c:pt>
                <c:pt idx="1120">
                  <c:v>04/18/2011</c:v>
                </c:pt>
                <c:pt idx="1121">
                  <c:v>04/19/2011</c:v>
                </c:pt>
                <c:pt idx="1122">
                  <c:v>04/20/2011</c:v>
                </c:pt>
                <c:pt idx="1123">
                  <c:v>04/21/2011</c:v>
                </c:pt>
                <c:pt idx="1124">
                  <c:v>04/22/2011</c:v>
                </c:pt>
                <c:pt idx="1125">
                  <c:v>04/25/2011</c:v>
                </c:pt>
                <c:pt idx="1126">
                  <c:v>04/26/2011</c:v>
                </c:pt>
                <c:pt idx="1127">
                  <c:v>04/27/2011</c:v>
                </c:pt>
                <c:pt idx="1128">
                  <c:v>04/28/2011</c:v>
                </c:pt>
                <c:pt idx="1129">
                  <c:v>04/29/2011</c:v>
                </c:pt>
                <c:pt idx="1130">
                  <c:v>05/02/2011</c:v>
                </c:pt>
                <c:pt idx="1131">
                  <c:v>05/03/2011</c:v>
                </c:pt>
                <c:pt idx="1132">
                  <c:v>05/04/2011</c:v>
                </c:pt>
                <c:pt idx="1133">
                  <c:v>05/05/2011</c:v>
                </c:pt>
                <c:pt idx="1134">
                  <c:v>05/06/2011</c:v>
                </c:pt>
                <c:pt idx="1135">
                  <c:v>05/09/2011</c:v>
                </c:pt>
                <c:pt idx="1136">
                  <c:v>05/10/2011</c:v>
                </c:pt>
                <c:pt idx="1137">
                  <c:v>05/11/2011</c:v>
                </c:pt>
                <c:pt idx="1138">
                  <c:v>05/12/2011</c:v>
                </c:pt>
                <c:pt idx="1139">
                  <c:v>05/13/2011</c:v>
                </c:pt>
                <c:pt idx="1140">
                  <c:v>05/16/2011</c:v>
                </c:pt>
                <c:pt idx="1141">
                  <c:v>05/17/2011</c:v>
                </c:pt>
                <c:pt idx="1142">
                  <c:v>05/18/2011</c:v>
                </c:pt>
                <c:pt idx="1143">
                  <c:v>05/19/2011</c:v>
                </c:pt>
                <c:pt idx="1144">
                  <c:v>05/20/2011</c:v>
                </c:pt>
                <c:pt idx="1145">
                  <c:v>05/23/2011</c:v>
                </c:pt>
                <c:pt idx="1146">
                  <c:v>05/24/2011</c:v>
                </c:pt>
                <c:pt idx="1147">
                  <c:v>05/25/2011</c:v>
                </c:pt>
                <c:pt idx="1148">
                  <c:v>05/26/2011</c:v>
                </c:pt>
                <c:pt idx="1149">
                  <c:v>05/27/2011</c:v>
                </c:pt>
                <c:pt idx="1150">
                  <c:v>05/30/2011</c:v>
                </c:pt>
                <c:pt idx="1151">
                  <c:v>05/31/2011</c:v>
                </c:pt>
                <c:pt idx="1152">
                  <c:v>06/01/2011</c:v>
                </c:pt>
                <c:pt idx="1153">
                  <c:v>06/02/2011</c:v>
                </c:pt>
                <c:pt idx="1154">
                  <c:v>06/03/2011</c:v>
                </c:pt>
                <c:pt idx="1155">
                  <c:v>06/06/2011</c:v>
                </c:pt>
                <c:pt idx="1156">
                  <c:v>06/07/2011</c:v>
                </c:pt>
                <c:pt idx="1157">
                  <c:v>06/08/2011</c:v>
                </c:pt>
                <c:pt idx="1158">
                  <c:v>06/09/2011</c:v>
                </c:pt>
                <c:pt idx="1159">
                  <c:v>06/10/2011</c:v>
                </c:pt>
                <c:pt idx="1160">
                  <c:v>06/13/2011</c:v>
                </c:pt>
                <c:pt idx="1161">
                  <c:v>06/14/2011</c:v>
                </c:pt>
                <c:pt idx="1162">
                  <c:v>06/15/2011</c:v>
                </c:pt>
                <c:pt idx="1163">
                  <c:v>06/16/2011</c:v>
                </c:pt>
                <c:pt idx="1164">
                  <c:v>06/17/2011</c:v>
                </c:pt>
                <c:pt idx="1165">
                  <c:v>06/20/2011</c:v>
                </c:pt>
                <c:pt idx="1166">
                  <c:v>06/21/2011</c:v>
                </c:pt>
                <c:pt idx="1167">
                  <c:v>06/22/2011</c:v>
                </c:pt>
                <c:pt idx="1168">
                  <c:v>06/23/2011</c:v>
                </c:pt>
                <c:pt idx="1169">
                  <c:v>06/24/2011</c:v>
                </c:pt>
                <c:pt idx="1170">
                  <c:v>06/27/2011</c:v>
                </c:pt>
                <c:pt idx="1171">
                  <c:v>06/28/2011</c:v>
                </c:pt>
                <c:pt idx="1172">
                  <c:v>06/29/2011</c:v>
                </c:pt>
                <c:pt idx="1173">
                  <c:v>06/30/2011</c:v>
                </c:pt>
                <c:pt idx="1174">
                  <c:v>07/01/2011</c:v>
                </c:pt>
                <c:pt idx="1175">
                  <c:v>07/04/2011</c:v>
                </c:pt>
                <c:pt idx="1176">
                  <c:v>07/05/2011</c:v>
                </c:pt>
                <c:pt idx="1177">
                  <c:v>07/06/2011</c:v>
                </c:pt>
                <c:pt idx="1178">
                  <c:v>07/07/2011</c:v>
                </c:pt>
                <c:pt idx="1179">
                  <c:v>11</c:v>
                </c:pt>
                <c:pt idx="1180">
                  <c:v>07/11/2011</c:v>
                </c:pt>
                <c:pt idx="1181">
                  <c:v>07/12/2011</c:v>
                </c:pt>
                <c:pt idx="1182">
                  <c:v>07/13/2011</c:v>
                </c:pt>
                <c:pt idx="1183">
                  <c:v>07/14/2011</c:v>
                </c:pt>
                <c:pt idx="1184">
                  <c:v>07/15/2011</c:v>
                </c:pt>
                <c:pt idx="1185">
                  <c:v>07/18/2011</c:v>
                </c:pt>
                <c:pt idx="1186">
                  <c:v>07/19/2011</c:v>
                </c:pt>
                <c:pt idx="1187">
                  <c:v>07/20/2011</c:v>
                </c:pt>
                <c:pt idx="1188">
                  <c:v>07/21/2011</c:v>
                </c:pt>
                <c:pt idx="1189">
                  <c:v>07/22/2011</c:v>
                </c:pt>
                <c:pt idx="1190">
                  <c:v>07/25/2011</c:v>
                </c:pt>
                <c:pt idx="1191">
                  <c:v>07/26/2011</c:v>
                </c:pt>
                <c:pt idx="1192">
                  <c:v>07/27/2011</c:v>
                </c:pt>
                <c:pt idx="1193">
                  <c:v>07/28/2011</c:v>
                </c:pt>
                <c:pt idx="1194">
                  <c:v>07/29/2011</c:v>
                </c:pt>
                <c:pt idx="1195">
                  <c:v>08/01/2011</c:v>
                </c:pt>
                <c:pt idx="1196">
                  <c:v>08/02/2011</c:v>
                </c:pt>
                <c:pt idx="1197">
                  <c:v>08/03/2011</c:v>
                </c:pt>
                <c:pt idx="1198">
                  <c:v>08/04/2011</c:v>
                </c:pt>
                <c:pt idx="1199">
                  <c:v>08/05/2011</c:v>
                </c:pt>
                <c:pt idx="1200">
                  <c:v>08/08/2011</c:v>
                </c:pt>
                <c:pt idx="1201">
                  <c:v>08/09/2011</c:v>
                </c:pt>
                <c:pt idx="1202">
                  <c:v>08/10/2011</c:v>
                </c:pt>
                <c:pt idx="1203">
                  <c:v>08/11/2011</c:v>
                </c:pt>
                <c:pt idx="1204">
                  <c:v>08/12/2011</c:v>
                </c:pt>
                <c:pt idx="1205">
                  <c:v>08/15/2011</c:v>
                </c:pt>
                <c:pt idx="1206">
                  <c:v>08/16/2011</c:v>
                </c:pt>
                <c:pt idx="1207">
                  <c:v>08/17/2011</c:v>
                </c:pt>
                <c:pt idx="1208">
                  <c:v>08/18/2011</c:v>
                </c:pt>
                <c:pt idx="1209">
                  <c:v>08/19/2011</c:v>
                </c:pt>
                <c:pt idx="1210">
                  <c:v>08/22/2011</c:v>
                </c:pt>
                <c:pt idx="1211">
                  <c:v>08/23/2011</c:v>
                </c:pt>
                <c:pt idx="1212">
                  <c:v>08/24/2011</c:v>
                </c:pt>
                <c:pt idx="1213">
                  <c:v>08/25/2011</c:v>
                </c:pt>
                <c:pt idx="1214">
                  <c:v>08/26/2011</c:v>
                </c:pt>
                <c:pt idx="1215">
                  <c:v>08/29/2011</c:v>
                </c:pt>
                <c:pt idx="1216">
                  <c:v>08/30/2011</c:v>
                </c:pt>
                <c:pt idx="1217">
                  <c:v>08/31/2011</c:v>
                </c:pt>
                <c:pt idx="1218">
                  <c:v>09/01/2011</c:v>
                </c:pt>
                <c:pt idx="1219">
                  <c:v>09/02/2011</c:v>
                </c:pt>
                <c:pt idx="1220">
                  <c:v>09/05/2011</c:v>
                </c:pt>
                <c:pt idx="1221">
                  <c:v>09/06/2011</c:v>
                </c:pt>
                <c:pt idx="1222">
                  <c:v>09/07/2011</c:v>
                </c:pt>
                <c:pt idx="1223">
                  <c:v>09/08/2011</c:v>
                </c:pt>
                <c:pt idx="1224">
                  <c:v>09/09/2011</c:v>
                </c:pt>
                <c:pt idx="1225">
                  <c:v>09/12/2011</c:v>
                </c:pt>
                <c:pt idx="1226">
                  <c:v>09/13/2011</c:v>
                </c:pt>
                <c:pt idx="1227">
                  <c:v>09/14/2011</c:v>
                </c:pt>
                <c:pt idx="1228">
                  <c:v>09/15/2011</c:v>
                </c:pt>
                <c:pt idx="1229">
                  <c:v>09/16/2011</c:v>
                </c:pt>
                <c:pt idx="1230">
                  <c:v>09/19/2011</c:v>
                </c:pt>
                <c:pt idx="1231">
                  <c:v>09/20/2011</c:v>
                </c:pt>
                <c:pt idx="1232">
                  <c:v>09/21/2011</c:v>
                </c:pt>
                <c:pt idx="1233">
                  <c:v>09/22/2011</c:v>
                </c:pt>
                <c:pt idx="1234">
                  <c:v>09/23/2011</c:v>
                </c:pt>
                <c:pt idx="1235">
                  <c:v>09/26/2011</c:v>
                </c:pt>
                <c:pt idx="1236">
                  <c:v>09/27/2011</c:v>
                </c:pt>
                <c:pt idx="1237">
                  <c:v>09/28/2011</c:v>
                </c:pt>
                <c:pt idx="1238">
                  <c:v>09/29/2011</c:v>
                </c:pt>
                <c:pt idx="1239">
                  <c:v>09/30/2011</c:v>
                </c:pt>
                <c:pt idx="1240">
                  <c:v>10/03/2011</c:v>
                </c:pt>
                <c:pt idx="1241">
                  <c:v>10/04/2011</c:v>
                </c:pt>
                <c:pt idx="1242">
                  <c:v>10/05/2011</c:v>
                </c:pt>
                <c:pt idx="1243">
                  <c:v>10/06/2011</c:v>
                </c:pt>
                <c:pt idx="1244">
                  <c:v>10/07/2011</c:v>
                </c:pt>
                <c:pt idx="1245">
                  <c:v>10/10/2011</c:v>
                </c:pt>
                <c:pt idx="1246">
                  <c:v>10/11/2011</c:v>
                </c:pt>
                <c:pt idx="1247">
                  <c:v>10/12/2011</c:v>
                </c:pt>
                <c:pt idx="1248">
                  <c:v>10/13/2011</c:v>
                </c:pt>
                <c:pt idx="1249">
                  <c:v>10/14/2011</c:v>
                </c:pt>
                <c:pt idx="1250">
                  <c:v>10/17/2011</c:v>
                </c:pt>
                <c:pt idx="1251">
                  <c:v>10/18/2011</c:v>
                </c:pt>
                <c:pt idx="1252">
                  <c:v>10/19/2011</c:v>
                </c:pt>
                <c:pt idx="1253">
                  <c:v>10/20/2011</c:v>
                </c:pt>
                <c:pt idx="1254">
                  <c:v>10/21/2011</c:v>
                </c:pt>
                <c:pt idx="1255">
                  <c:v>10/24/2011</c:v>
                </c:pt>
                <c:pt idx="1256">
                  <c:v>10/25/2011</c:v>
                </c:pt>
                <c:pt idx="1257">
                  <c:v>10/26/2011</c:v>
                </c:pt>
                <c:pt idx="1258">
                  <c:v>10/27/2011</c:v>
                </c:pt>
                <c:pt idx="1259">
                  <c:v>10/28/2011</c:v>
                </c:pt>
                <c:pt idx="1260">
                  <c:v>10/31/2011</c:v>
                </c:pt>
                <c:pt idx="1261">
                  <c:v>11/01/2011</c:v>
                </c:pt>
                <c:pt idx="1262">
                  <c:v>11/02/2011</c:v>
                </c:pt>
                <c:pt idx="1263">
                  <c:v>11/03/2011</c:v>
                </c:pt>
                <c:pt idx="1264">
                  <c:v>11/04/2011</c:v>
                </c:pt>
                <c:pt idx="1265">
                  <c:v>11/07/2011</c:v>
                </c:pt>
                <c:pt idx="1266">
                  <c:v>11/08/2011</c:v>
                </c:pt>
                <c:pt idx="1267">
                  <c:v>11/09/2011</c:v>
                </c:pt>
                <c:pt idx="1268">
                  <c:v>11/10/2011</c:v>
                </c:pt>
                <c:pt idx="1269">
                  <c:v>11/11/2011</c:v>
                </c:pt>
                <c:pt idx="1270">
                  <c:v>11/14/2011</c:v>
                </c:pt>
                <c:pt idx="1271">
                  <c:v>11/15/2011</c:v>
                </c:pt>
                <c:pt idx="1272">
                  <c:v>11/16/2011</c:v>
                </c:pt>
                <c:pt idx="1273">
                  <c:v>11/17/2011</c:v>
                </c:pt>
                <c:pt idx="1274">
                  <c:v>11/18/2011</c:v>
                </c:pt>
                <c:pt idx="1275">
                  <c:v>11/21/2011</c:v>
                </c:pt>
                <c:pt idx="1276">
                  <c:v>11/22/2011</c:v>
                </c:pt>
                <c:pt idx="1277">
                  <c:v>11/23/2011</c:v>
                </c:pt>
                <c:pt idx="1278">
                  <c:v>11/24/2011</c:v>
                </c:pt>
                <c:pt idx="1279">
                  <c:v>11/25/2011</c:v>
                </c:pt>
                <c:pt idx="1280">
                  <c:v>11/28/2011</c:v>
                </c:pt>
                <c:pt idx="1281">
                  <c:v>11/29/2011</c:v>
                </c:pt>
                <c:pt idx="1282">
                  <c:v>11/30/2011</c:v>
                </c:pt>
                <c:pt idx="1283">
                  <c:v>12/01/2011</c:v>
                </c:pt>
                <c:pt idx="1284">
                  <c:v>12/02/2011</c:v>
                </c:pt>
                <c:pt idx="1285">
                  <c:v>12/05/2011</c:v>
                </c:pt>
                <c:pt idx="1286">
                  <c:v>12/06/2011</c:v>
                </c:pt>
                <c:pt idx="1287">
                  <c:v>12/07/2011</c:v>
                </c:pt>
                <c:pt idx="1288">
                  <c:v>12/08/2011</c:v>
                </c:pt>
                <c:pt idx="1289">
                  <c:v>12/09/2011</c:v>
                </c:pt>
                <c:pt idx="1290">
                  <c:v>12/12/2011</c:v>
                </c:pt>
                <c:pt idx="1291">
                  <c:v>12/13/2011</c:v>
                </c:pt>
                <c:pt idx="1292">
                  <c:v>12/14/2011</c:v>
                </c:pt>
                <c:pt idx="1293">
                  <c:v>12/15/2011</c:v>
                </c:pt>
                <c:pt idx="1294">
                  <c:v>12/16/2011</c:v>
                </c:pt>
                <c:pt idx="1295">
                  <c:v>12/19/2011</c:v>
                </c:pt>
                <c:pt idx="1296">
                  <c:v>12/20/2011</c:v>
                </c:pt>
                <c:pt idx="1297">
                  <c:v>12/21/2011</c:v>
                </c:pt>
                <c:pt idx="1298">
                  <c:v>12/22/2011</c:v>
                </c:pt>
                <c:pt idx="1299">
                  <c:v>12/23/2011</c:v>
                </c:pt>
                <c:pt idx="1300">
                  <c:v>12/26/2011</c:v>
                </c:pt>
                <c:pt idx="1301">
                  <c:v>12/27/2011</c:v>
                </c:pt>
                <c:pt idx="1302">
                  <c:v>12/28/2011</c:v>
                </c:pt>
                <c:pt idx="1303">
                  <c:v>12/29/2011</c:v>
                </c:pt>
                <c:pt idx="1304">
                  <c:v>12/30/2011</c:v>
                </c:pt>
                <c:pt idx="1305">
                  <c:v>01/02/2012</c:v>
                </c:pt>
                <c:pt idx="1306">
                  <c:v>01/03/2012</c:v>
                </c:pt>
                <c:pt idx="1307">
                  <c:v>01/04/2012</c:v>
                </c:pt>
                <c:pt idx="1308">
                  <c:v>01/05/2012</c:v>
                </c:pt>
                <c:pt idx="1309">
                  <c:v>01/06/2012</c:v>
                </c:pt>
                <c:pt idx="1311">
                  <c:v>01/10/2012</c:v>
                </c:pt>
                <c:pt idx="1312">
                  <c:v>01/11/2012</c:v>
                </c:pt>
                <c:pt idx="1313">
                  <c:v>01/12/2012</c:v>
                </c:pt>
                <c:pt idx="1314">
                  <c:v>01/13/2012</c:v>
                </c:pt>
                <c:pt idx="1315">
                  <c:v>01/16/2012</c:v>
                </c:pt>
                <c:pt idx="1316">
                  <c:v>01/17/2012</c:v>
                </c:pt>
                <c:pt idx="1317">
                  <c:v>01/18/2012</c:v>
                </c:pt>
                <c:pt idx="1318">
                  <c:v>01/19/2012</c:v>
                </c:pt>
                <c:pt idx="1319">
                  <c:v>01/20/2012</c:v>
                </c:pt>
                <c:pt idx="1320">
                  <c:v>01/23/2012</c:v>
                </c:pt>
                <c:pt idx="1321">
                  <c:v>01/24/2012</c:v>
                </c:pt>
                <c:pt idx="1322">
                  <c:v>01/25/2012</c:v>
                </c:pt>
                <c:pt idx="1323">
                  <c:v>01/26/2012</c:v>
                </c:pt>
                <c:pt idx="1324">
                  <c:v>01/27/2012</c:v>
                </c:pt>
                <c:pt idx="1325">
                  <c:v>01/30/2012</c:v>
                </c:pt>
                <c:pt idx="1326">
                  <c:v>01/31/2012</c:v>
                </c:pt>
                <c:pt idx="1327">
                  <c:v>02/01/2012</c:v>
                </c:pt>
                <c:pt idx="1328">
                  <c:v>02/02/2012</c:v>
                </c:pt>
                <c:pt idx="1329">
                  <c:v>02/03/2012</c:v>
                </c:pt>
                <c:pt idx="1330">
                  <c:v>02/06/2012</c:v>
                </c:pt>
                <c:pt idx="1331">
                  <c:v>02/07/2012</c:v>
                </c:pt>
                <c:pt idx="1332">
                  <c:v>02/08/2012</c:v>
                </c:pt>
                <c:pt idx="1333">
                  <c:v>02/09/2012</c:v>
                </c:pt>
                <c:pt idx="1334">
                  <c:v>02/10/2012</c:v>
                </c:pt>
                <c:pt idx="1335">
                  <c:v>02/13/2012</c:v>
                </c:pt>
                <c:pt idx="1336">
                  <c:v>02/14/2012</c:v>
                </c:pt>
                <c:pt idx="1337">
                  <c:v>02/15/2012</c:v>
                </c:pt>
                <c:pt idx="1338">
                  <c:v>02/16/2012</c:v>
                </c:pt>
                <c:pt idx="1339">
                  <c:v>02/17/2012</c:v>
                </c:pt>
                <c:pt idx="1340">
                  <c:v>02/20/2012</c:v>
                </c:pt>
                <c:pt idx="1341">
                  <c:v>02/21/2012</c:v>
                </c:pt>
                <c:pt idx="1342">
                  <c:v>02/22/2012</c:v>
                </c:pt>
                <c:pt idx="1343">
                  <c:v>02/23/2012</c:v>
                </c:pt>
                <c:pt idx="1344">
                  <c:v>02/24/2012</c:v>
                </c:pt>
                <c:pt idx="1345">
                  <c:v>02/27/2012</c:v>
                </c:pt>
                <c:pt idx="1346">
                  <c:v>02/28/2012</c:v>
                </c:pt>
                <c:pt idx="1347">
                  <c:v>02/29/2012</c:v>
                </c:pt>
                <c:pt idx="1348">
                  <c:v>03/01/2012</c:v>
                </c:pt>
                <c:pt idx="1349">
                  <c:v>03/02/2012</c:v>
                </c:pt>
                <c:pt idx="1350">
                  <c:v>03/05/2012</c:v>
                </c:pt>
                <c:pt idx="1351">
                  <c:v>03/06/2012</c:v>
                </c:pt>
                <c:pt idx="1352">
                  <c:v>03/07/2012</c:v>
                </c:pt>
                <c:pt idx="1353">
                  <c:v>03/08/2012</c:v>
                </c:pt>
                <c:pt idx="1354">
                  <c:v>03/09/2012</c:v>
                </c:pt>
                <c:pt idx="1355">
                  <c:v>03/12/2012</c:v>
                </c:pt>
                <c:pt idx="1356">
                  <c:v>03/13/2012</c:v>
                </c:pt>
                <c:pt idx="1357">
                  <c:v>03/14/2012</c:v>
                </c:pt>
                <c:pt idx="1358">
                  <c:v>03/15/2012</c:v>
                </c:pt>
                <c:pt idx="1359">
                  <c:v>03/16/2012</c:v>
                </c:pt>
                <c:pt idx="1360">
                  <c:v>03/19/2012</c:v>
                </c:pt>
                <c:pt idx="1361">
                  <c:v>03/20/2012</c:v>
                </c:pt>
                <c:pt idx="1362">
                  <c:v>03/21/2012</c:v>
                </c:pt>
                <c:pt idx="1363">
                  <c:v>03/22/2012</c:v>
                </c:pt>
                <c:pt idx="1364">
                  <c:v>03/23/2012</c:v>
                </c:pt>
                <c:pt idx="1365">
                  <c:v>03/26/2012</c:v>
                </c:pt>
                <c:pt idx="1366">
                  <c:v>03/27/2012</c:v>
                </c:pt>
                <c:pt idx="1367">
                  <c:v>03/28/2012</c:v>
                </c:pt>
                <c:pt idx="1368">
                  <c:v>03/29/2012</c:v>
                </c:pt>
                <c:pt idx="1369">
                  <c:v>03/30/2012</c:v>
                </c:pt>
                <c:pt idx="1370">
                  <c:v>04/02/2012</c:v>
                </c:pt>
                <c:pt idx="1371">
                  <c:v>04/03/2012</c:v>
                </c:pt>
                <c:pt idx="1372">
                  <c:v>04/04/2012</c:v>
                </c:pt>
                <c:pt idx="1373">
                  <c:v>04/05/2012</c:v>
                </c:pt>
                <c:pt idx="1374">
                  <c:v>04/06/2012</c:v>
                </c:pt>
                <c:pt idx="1375">
                  <c:v>04/09/2012</c:v>
                </c:pt>
                <c:pt idx="1376">
                  <c:v>04/10/2012</c:v>
                </c:pt>
                <c:pt idx="1377">
                  <c:v>04/11/2012</c:v>
                </c:pt>
                <c:pt idx="1378">
                  <c:v>04/12/2012</c:v>
                </c:pt>
                <c:pt idx="1379">
                  <c:v>04/13/2012</c:v>
                </c:pt>
                <c:pt idx="1380">
                  <c:v>04/16/2012</c:v>
                </c:pt>
                <c:pt idx="1381">
                  <c:v>04/17/2012</c:v>
                </c:pt>
                <c:pt idx="1382">
                  <c:v>04/18/2012</c:v>
                </c:pt>
                <c:pt idx="1383">
                  <c:v>04/19/2012</c:v>
                </c:pt>
                <c:pt idx="1384">
                  <c:v>04/20/2012</c:v>
                </c:pt>
                <c:pt idx="1385">
                  <c:v>04/23/2012</c:v>
                </c:pt>
                <c:pt idx="1386">
                  <c:v>04/24/2012</c:v>
                </c:pt>
                <c:pt idx="1387">
                  <c:v>04/25/2012</c:v>
                </c:pt>
                <c:pt idx="1388">
                  <c:v>04/26/2012</c:v>
                </c:pt>
                <c:pt idx="1389">
                  <c:v>04/27/2012</c:v>
                </c:pt>
                <c:pt idx="1390">
                  <c:v>04/30/2012</c:v>
                </c:pt>
                <c:pt idx="1391">
                  <c:v>05/01/2012</c:v>
                </c:pt>
                <c:pt idx="1392">
                  <c:v>05/02/2012</c:v>
                </c:pt>
                <c:pt idx="1393">
                  <c:v>05/03/2012</c:v>
                </c:pt>
                <c:pt idx="1394">
                  <c:v>05/04/2012</c:v>
                </c:pt>
                <c:pt idx="1395">
                  <c:v>05/07/2012</c:v>
                </c:pt>
                <c:pt idx="1396">
                  <c:v>05/08/2012</c:v>
                </c:pt>
                <c:pt idx="1397">
                  <c:v>05/09/2012</c:v>
                </c:pt>
                <c:pt idx="1398">
                  <c:v>05/10/2012</c:v>
                </c:pt>
                <c:pt idx="1399">
                  <c:v>05/11/2012</c:v>
                </c:pt>
                <c:pt idx="1400">
                  <c:v>05/14/2012</c:v>
                </c:pt>
                <c:pt idx="1401">
                  <c:v>05/15/2012</c:v>
                </c:pt>
                <c:pt idx="1402">
                  <c:v>05/16/2012</c:v>
                </c:pt>
                <c:pt idx="1403">
                  <c:v>05/17/2012</c:v>
                </c:pt>
                <c:pt idx="1404">
                  <c:v>05/18/2012</c:v>
                </c:pt>
                <c:pt idx="1405">
                  <c:v>05/21/2012</c:v>
                </c:pt>
                <c:pt idx="1406">
                  <c:v>05/22/2012</c:v>
                </c:pt>
                <c:pt idx="1407">
                  <c:v>05/23/2012</c:v>
                </c:pt>
                <c:pt idx="1408">
                  <c:v>05/24/2012</c:v>
                </c:pt>
                <c:pt idx="1409">
                  <c:v>05/25/2012</c:v>
                </c:pt>
                <c:pt idx="1410">
                  <c:v>05/28/2012</c:v>
                </c:pt>
                <c:pt idx="1411">
                  <c:v>05/29/2012</c:v>
                </c:pt>
                <c:pt idx="1412">
                  <c:v>05/30/2012</c:v>
                </c:pt>
                <c:pt idx="1413">
                  <c:v>05/31/2012</c:v>
                </c:pt>
                <c:pt idx="1414">
                  <c:v>06/01/2012</c:v>
                </c:pt>
                <c:pt idx="1415">
                  <c:v>06/04/2012</c:v>
                </c:pt>
                <c:pt idx="1416">
                  <c:v>06/05/2012</c:v>
                </c:pt>
                <c:pt idx="1417">
                  <c:v>06/06/2012</c:v>
                </c:pt>
                <c:pt idx="1418">
                  <c:v>06/07/2012</c:v>
                </c:pt>
                <c:pt idx="1419">
                  <c:v>06/08/2012</c:v>
                </c:pt>
                <c:pt idx="1420">
                  <c:v>06/11/2012</c:v>
                </c:pt>
                <c:pt idx="1421">
                  <c:v>06/12/2012</c:v>
                </c:pt>
                <c:pt idx="1422">
                  <c:v>06/13/2012</c:v>
                </c:pt>
                <c:pt idx="1423">
                  <c:v>06/14/2012</c:v>
                </c:pt>
                <c:pt idx="1424">
                  <c:v>06/15/2012</c:v>
                </c:pt>
                <c:pt idx="1425">
                  <c:v>06/18/2012</c:v>
                </c:pt>
                <c:pt idx="1426">
                  <c:v>06/19/2012</c:v>
                </c:pt>
                <c:pt idx="1427">
                  <c:v>06/20/2012</c:v>
                </c:pt>
                <c:pt idx="1428">
                  <c:v>06/21/2012</c:v>
                </c:pt>
                <c:pt idx="1429">
                  <c:v>06/22/2012</c:v>
                </c:pt>
                <c:pt idx="1430">
                  <c:v>06/25/2012</c:v>
                </c:pt>
                <c:pt idx="1431">
                  <c:v>06/26/2012</c:v>
                </c:pt>
                <c:pt idx="1432">
                  <c:v>06/27/2012</c:v>
                </c:pt>
                <c:pt idx="1433">
                  <c:v>06/28/2012</c:v>
                </c:pt>
                <c:pt idx="1434">
                  <c:v>06/29/2012</c:v>
                </c:pt>
                <c:pt idx="1435">
                  <c:v>07/02/2012</c:v>
                </c:pt>
                <c:pt idx="1436">
                  <c:v>07/03/2012</c:v>
                </c:pt>
                <c:pt idx="1437">
                  <c:v>07/04/2012</c:v>
                </c:pt>
                <c:pt idx="1438">
                  <c:v>07/05/2012</c:v>
                </c:pt>
                <c:pt idx="1439">
                  <c:v>07/06/2012</c:v>
                </c:pt>
                <c:pt idx="1440">
                  <c:v>07/09/2012</c:v>
                </c:pt>
                <c:pt idx="1441">
                  <c:v>12</c:v>
                </c:pt>
                <c:pt idx="1442">
                  <c:v>07/11/2012</c:v>
                </c:pt>
                <c:pt idx="1443">
                  <c:v>07/12/2012</c:v>
                </c:pt>
                <c:pt idx="1444">
                  <c:v>07/13/2012</c:v>
                </c:pt>
                <c:pt idx="1445">
                  <c:v>07/16/2012</c:v>
                </c:pt>
                <c:pt idx="1446">
                  <c:v>07/17/2012</c:v>
                </c:pt>
                <c:pt idx="1447">
                  <c:v>07/18/2012</c:v>
                </c:pt>
                <c:pt idx="1448">
                  <c:v>07/19/2012</c:v>
                </c:pt>
                <c:pt idx="1449">
                  <c:v>07/20/2012</c:v>
                </c:pt>
                <c:pt idx="1450">
                  <c:v>07/23/2012</c:v>
                </c:pt>
                <c:pt idx="1451">
                  <c:v>07/24/2012</c:v>
                </c:pt>
                <c:pt idx="1452">
                  <c:v>07/25/2012</c:v>
                </c:pt>
                <c:pt idx="1453">
                  <c:v>07/26/2012</c:v>
                </c:pt>
                <c:pt idx="1454">
                  <c:v>07/27/2012</c:v>
                </c:pt>
                <c:pt idx="1455">
                  <c:v>07/30/2012</c:v>
                </c:pt>
                <c:pt idx="1456">
                  <c:v>07/31/2012</c:v>
                </c:pt>
                <c:pt idx="1457">
                  <c:v>08/01/2012</c:v>
                </c:pt>
                <c:pt idx="1458">
                  <c:v>08/02/2012</c:v>
                </c:pt>
                <c:pt idx="1459">
                  <c:v>08/03/2012</c:v>
                </c:pt>
                <c:pt idx="1460">
                  <c:v>08/06/2012</c:v>
                </c:pt>
                <c:pt idx="1461">
                  <c:v>08/07/2012</c:v>
                </c:pt>
                <c:pt idx="1462">
                  <c:v>08/08/2012</c:v>
                </c:pt>
                <c:pt idx="1463">
                  <c:v>08/09/2012</c:v>
                </c:pt>
                <c:pt idx="1464">
                  <c:v>08/10/2012</c:v>
                </c:pt>
                <c:pt idx="1465">
                  <c:v>08/13/2012</c:v>
                </c:pt>
                <c:pt idx="1466">
                  <c:v>08/14/2012</c:v>
                </c:pt>
                <c:pt idx="1467">
                  <c:v>08/15/2012</c:v>
                </c:pt>
                <c:pt idx="1468">
                  <c:v>08/16/2012</c:v>
                </c:pt>
                <c:pt idx="1469">
                  <c:v>08/17/2012</c:v>
                </c:pt>
                <c:pt idx="1470">
                  <c:v>08/20/2012</c:v>
                </c:pt>
                <c:pt idx="1471">
                  <c:v>08/21/2012</c:v>
                </c:pt>
                <c:pt idx="1472">
                  <c:v>08/22/2012</c:v>
                </c:pt>
                <c:pt idx="1473">
                  <c:v>08/23/2012</c:v>
                </c:pt>
                <c:pt idx="1474">
                  <c:v>08/24/2012</c:v>
                </c:pt>
                <c:pt idx="1475">
                  <c:v>08/27/2012</c:v>
                </c:pt>
                <c:pt idx="1476">
                  <c:v>08/28/2012</c:v>
                </c:pt>
                <c:pt idx="1477">
                  <c:v>08/29/2012</c:v>
                </c:pt>
                <c:pt idx="1478">
                  <c:v>08/30/2012</c:v>
                </c:pt>
                <c:pt idx="1479">
                  <c:v>08/31/2012</c:v>
                </c:pt>
                <c:pt idx="1480">
                  <c:v>09/03/2012</c:v>
                </c:pt>
                <c:pt idx="1481">
                  <c:v>09/04/2012</c:v>
                </c:pt>
                <c:pt idx="1482">
                  <c:v>09/05/2012</c:v>
                </c:pt>
                <c:pt idx="1483">
                  <c:v>09/06/2012</c:v>
                </c:pt>
                <c:pt idx="1484">
                  <c:v>09/07/2012</c:v>
                </c:pt>
                <c:pt idx="1485">
                  <c:v>09/10/2012</c:v>
                </c:pt>
                <c:pt idx="1486">
                  <c:v>09/11/2012</c:v>
                </c:pt>
                <c:pt idx="1487">
                  <c:v>09/12/2012</c:v>
                </c:pt>
                <c:pt idx="1488">
                  <c:v>09/13/2012</c:v>
                </c:pt>
                <c:pt idx="1489">
                  <c:v>09/14/2012</c:v>
                </c:pt>
                <c:pt idx="1490">
                  <c:v>09/17/2012</c:v>
                </c:pt>
                <c:pt idx="1491">
                  <c:v>09/18/2012</c:v>
                </c:pt>
                <c:pt idx="1492">
                  <c:v>09/19/2012</c:v>
                </c:pt>
                <c:pt idx="1493">
                  <c:v>09/20/2012</c:v>
                </c:pt>
                <c:pt idx="1494">
                  <c:v>09/21/2012</c:v>
                </c:pt>
                <c:pt idx="1495">
                  <c:v>09/24/2012</c:v>
                </c:pt>
                <c:pt idx="1496">
                  <c:v>09/25/2012</c:v>
                </c:pt>
                <c:pt idx="1497">
                  <c:v>09/26/2012</c:v>
                </c:pt>
                <c:pt idx="1498">
                  <c:v>09/27/2012</c:v>
                </c:pt>
                <c:pt idx="1499">
                  <c:v>09/28/2012</c:v>
                </c:pt>
                <c:pt idx="1500">
                  <c:v>10/01/2012</c:v>
                </c:pt>
                <c:pt idx="1501">
                  <c:v>10/02/2012</c:v>
                </c:pt>
                <c:pt idx="1502">
                  <c:v>10/03/2012</c:v>
                </c:pt>
                <c:pt idx="1503">
                  <c:v>10/04/2012</c:v>
                </c:pt>
                <c:pt idx="1504">
                  <c:v>10/05/2012</c:v>
                </c:pt>
                <c:pt idx="1505">
                  <c:v>10/08/2012</c:v>
                </c:pt>
                <c:pt idx="1506">
                  <c:v>10/09/2012</c:v>
                </c:pt>
                <c:pt idx="1507">
                  <c:v>10/10/2012</c:v>
                </c:pt>
                <c:pt idx="1508">
                  <c:v>10/11/2012</c:v>
                </c:pt>
                <c:pt idx="1509">
                  <c:v>10/12/2012</c:v>
                </c:pt>
                <c:pt idx="1510">
                  <c:v>10/15/2012</c:v>
                </c:pt>
                <c:pt idx="1511">
                  <c:v>10/16/2012</c:v>
                </c:pt>
                <c:pt idx="1512">
                  <c:v>10/17/2012</c:v>
                </c:pt>
                <c:pt idx="1513">
                  <c:v>10/18/2012</c:v>
                </c:pt>
                <c:pt idx="1514">
                  <c:v>10/19/2012</c:v>
                </c:pt>
                <c:pt idx="1515">
                  <c:v>10/22/2012</c:v>
                </c:pt>
                <c:pt idx="1516">
                  <c:v>10/23/2012</c:v>
                </c:pt>
                <c:pt idx="1517">
                  <c:v>10/24/2012</c:v>
                </c:pt>
                <c:pt idx="1518">
                  <c:v>10/25/2012</c:v>
                </c:pt>
                <c:pt idx="1519">
                  <c:v>10/26/2012</c:v>
                </c:pt>
                <c:pt idx="1520">
                  <c:v>10/29/2012</c:v>
                </c:pt>
                <c:pt idx="1521">
                  <c:v>10/30/2012</c:v>
                </c:pt>
                <c:pt idx="1522">
                  <c:v>10/31/2012</c:v>
                </c:pt>
                <c:pt idx="1523">
                  <c:v>11/01/2012</c:v>
                </c:pt>
                <c:pt idx="1524">
                  <c:v>11/02/2012</c:v>
                </c:pt>
                <c:pt idx="1525">
                  <c:v>11/05/2012</c:v>
                </c:pt>
                <c:pt idx="1526">
                  <c:v>11/06/2012</c:v>
                </c:pt>
                <c:pt idx="1527">
                  <c:v>11/07/2012</c:v>
                </c:pt>
                <c:pt idx="1528">
                  <c:v>11/08/2012</c:v>
                </c:pt>
                <c:pt idx="1529">
                  <c:v>11/09/2012</c:v>
                </c:pt>
                <c:pt idx="1530">
                  <c:v>11/12/2012</c:v>
                </c:pt>
                <c:pt idx="1531">
                  <c:v>11/13/2012</c:v>
                </c:pt>
                <c:pt idx="1532">
                  <c:v>11/14/2012</c:v>
                </c:pt>
                <c:pt idx="1533">
                  <c:v>11/15/2012</c:v>
                </c:pt>
                <c:pt idx="1534">
                  <c:v>11/16/2012</c:v>
                </c:pt>
                <c:pt idx="1535">
                  <c:v>11/19/2012</c:v>
                </c:pt>
                <c:pt idx="1536">
                  <c:v>11/20/2012</c:v>
                </c:pt>
                <c:pt idx="1537">
                  <c:v>11/21/2012</c:v>
                </c:pt>
                <c:pt idx="1538">
                  <c:v>11/22/2012</c:v>
                </c:pt>
                <c:pt idx="1539">
                  <c:v>11/23/2012</c:v>
                </c:pt>
                <c:pt idx="1540">
                  <c:v>11/26/2012</c:v>
                </c:pt>
                <c:pt idx="1541">
                  <c:v>11/27/2012</c:v>
                </c:pt>
                <c:pt idx="1542">
                  <c:v>11/28/2012</c:v>
                </c:pt>
                <c:pt idx="1543">
                  <c:v>11/29/2012</c:v>
                </c:pt>
                <c:pt idx="1544">
                  <c:v>11/30/2012</c:v>
                </c:pt>
                <c:pt idx="1545">
                  <c:v>12/03/2012</c:v>
                </c:pt>
                <c:pt idx="1546">
                  <c:v>12/04/2012</c:v>
                </c:pt>
                <c:pt idx="1547">
                  <c:v>12/05/2012</c:v>
                </c:pt>
                <c:pt idx="1548">
                  <c:v>12/06/2012</c:v>
                </c:pt>
                <c:pt idx="1549">
                  <c:v>12/07/2012</c:v>
                </c:pt>
                <c:pt idx="1550">
                  <c:v>12/10/2012</c:v>
                </c:pt>
                <c:pt idx="1551">
                  <c:v>12/11/2012</c:v>
                </c:pt>
                <c:pt idx="1552">
                  <c:v>12/12/2012</c:v>
                </c:pt>
                <c:pt idx="1553">
                  <c:v>12/13/2012</c:v>
                </c:pt>
                <c:pt idx="1554">
                  <c:v>12/14/2012</c:v>
                </c:pt>
                <c:pt idx="1555">
                  <c:v>12/17/2012</c:v>
                </c:pt>
                <c:pt idx="1556">
                  <c:v>12/18/2012</c:v>
                </c:pt>
                <c:pt idx="1557">
                  <c:v>12/19/2012</c:v>
                </c:pt>
                <c:pt idx="1558">
                  <c:v>12/20/2012</c:v>
                </c:pt>
                <c:pt idx="1559">
                  <c:v>12/21/2012</c:v>
                </c:pt>
                <c:pt idx="1560">
                  <c:v>12/24/2012</c:v>
                </c:pt>
                <c:pt idx="1561">
                  <c:v>12/25/2012</c:v>
                </c:pt>
                <c:pt idx="1562">
                  <c:v>12/26/2012</c:v>
                </c:pt>
                <c:pt idx="1563">
                  <c:v>12/27/2012</c:v>
                </c:pt>
                <c:pt idx="1564">
                  <c:v>12/28/2012</c:v>
                </c:pt>
                <c:pt idx="1565">
                  <c:v>12/31/2012</c:v>
                </c:pt>
                <c:pt idx="1566">
                  <c:v>01/01/2013</c:v>
                </c:pt>
                <c:pt idx="1567">
                  <c:v>01/02/2013</c:v>
                </c:pt>
                <c:pt idx="1568">
                  <c:v>01/03/2013</c:v>
                </c:pt>
                <c:pt idx="1569">
                  <c:v>01/04/2013</c:v>
                </c:pt>
                <c:pt idx="1570">
                  <c:v>01/07/2013</c:v>
                </c:pt>
                <c:pt idx="1571">
                  <c:v>01/08/2013</c:v>
                </c:pt>
                <c:pt idx="1573">
                  <c:v>01/10/2013</c:v>
                </c:pt>
                <c:pt idx="1574">
                  <c:v>01/11/2013</c:v>
                </c:pt>
                <c:pt idx="1575">
                  <c:v>01/14/2013</c:v>
                </c:pt>
                <c:pt idx="1576">
                  <c:v>01/15/2013</c:v>
                </c:pt>
                <c:pt idx="1577">
                  <c:v>01/16/2013</c:v>
                </c:pt>
                <c:pt idx="1578">
                  <c:v>01/17/2013</c:v>
                </c:pt>
                <c:pt idx="1579">
                  <c:v>01/18/2013</c:v>
                </c:pt>
                <c:pt idx="1580">
                  <c:v>01/21/2013</c:v>
                </c:pt>
                <c:pt idx="1581">
                  <c:v>01/22/2013</c:v>
                </c:pt>
                <c:pt idx="1582">
                  <c:v>01/23/2013</c:v>
                </c:pt>
                <c:pt idx="1583">
                  <c:v>01/24/2013</c:v>
                </c:pt>
                <c:pt idx="1584">
                  <c:v>01/25/2013</c:v>
                </c:pt>
                <c:pt idx="1585">
                  <c:v>01/28/2013</c:v>
                </c:pt>
                <c:pt idx="1586">
                  <c:v>01/29/2013</c:v>
                </c:pt>
                <c:pt idx="1587">
                  <c:v>01/30/2013</c:v>
                </c:pt>
                <c:pt idx="1588">
                  <c:v>01/31/2013</c:v>
                </c:pt>
                <c:pt idx="1589">
                  <c:v>02/01/2013</c:v>
                </c:pt>
                <c:pt idx="1590">
                  <c:v>02/04/2013</c:v>
                </c:pt>
                <c:pt idx="1591">
                  <c:v>02/05/2013</c:v>
                </c:pt>
                <c:pt idx="1592">
                  <c:v>02/06/2013</c:v>
                </c:pt>
                <c:pt idx="1593">
                  <c:v>02/07/2013</c:v>
                </c:pt>
                <c:pt idx="1594">
                  <c:v>02/08/2013</c:v>
                </c:pt>
                <c:pt idx="1595">
                  <c:v>02/11/2013</c:v>
                </c:pt>
                <c:pt idx="1596">
                  <c:v>02/12/2013</c:v>
                </c:pt>
                <c:pt idx="1597">
                  <c:v>02/13/2013</c:v>
                </c:pt>
                <c:pt idx="1598">
                  <c:v>02/14/2013</c:v>
                </c:pt>
                <c:pt idx="1599">
                  <c:v>02/15/2013</c:v>
                </c:pt>
                <c:pt idx="1600">
                  <c:v>02/18/2013</c:v>
                </c:pt>
                <c:pt idx="1601">
                  <c:v>02/19/2013</c:v>
                </c:pt>
                <c:pt idx="1602">
                  <c:v>02/20/2013</c:v>
                </c:pt>
                <c:pt idx="1603">
                  <c:v>02/21/2013</c:v>
                </c:pt>
                <c:pt idx="1604">
                  <c:v>02/22/2013</c:v>
                </c:pt>
                <c:pt idx="1605">
                  <c:v>02/25/2013</c:v>
                </c:pt>
                <c:pt idx="1606">
                  <c:v>02/26/2013</c:v>
                </c:pt>
                <c:pt idx="1607">
                  <c:v>02/27/2013</c:v>
                </c:pt>
                <c:pt idx="1608">
                  <c:v>02/28/2013</c:v>
                </c:pt>
                <c:pt idx="1609">
                  <c:v>03/01/2013</c:v>
                </c:pt>
                <c:pt idx="1610">
                  <c:v>03/04/2013</c:v>
                </c:pt>
                <c:pt idx="1611">
                  <c:v>03/05/2013</c:v>
                </c:pt>
                <c:pt idx="1612">
                  <c:v>03/06/2013</c:v>
                </c:pt>
                <c:pt idx="1613">
                  <c:v>03/07/2013</c:v>
                </c:pt>
                <c:pt idx="1614">
                  <c:v>03/08/2013</c:v>
                </c:pt>
                <c:pt idx="1615">
                  <c:v>03/11/2013</c:v>
                </c:pt>
                <c:pt idx="1616">
                  <c:v>03/12/2013</c:v>
                </c:pt>
                <c:pt idx="1617">
                  <c:v>03/13/2013</c:v>
                </c:pt>
                <c:pt idx="1618">
                  <c:v>03/14/2013</c:v>
                </c:pt>
                <c:pt idx="1619">
                  <c:v>03/15/2013</c:v>
                </c:pt>
                <c:pt idx="1620">
                  <c:v>03/18/2013</c:v>
                </c:pt>
                <c:pt idx="1621">
                  <c:v>03/19/2013</c:v>
                </c:pt>
                <c:pt idx="1622">
                  <c:v>03/20/2013</c:v>
                </c:pt>
                <c:pt idx="1623">
                  <c:v>03/21/2013</c:v>
                </c:pt>
                <c:pt idx="1624">
                  <c:v>03/22/2013</c:v>
                </c:pt>
                <c:pt idx="1625">
                  <c:v>03/25/2013</c:v>
                </c:pt>
                <c:pt idx="1626">
                  <c:v>03/26/2013</c:v>
                </c:pt>
                <c:pt idx="1627">
                  <c:v>03/27/2013</c:v>
                </c:pt>
                <c:pt idx="1628">
                  <c:v>03/28/2013</c:v>
                </c:pt>
                <c:pt idx="1629">
                  <c:v>03/29/2013</c:v>
                </c:pt>
                <c:pt idx="1630">
                  <c:v>04/01/2013</c:v>
                </c:pt>
                <c:pt idx="1631">
                  <c:v>04/02/2013</c:v>
                </c:pt>
                <c:pt idx="1632">
                  <c:v>04/03/2013</c:v>
                </c:pt>
                <c:pt idx="1633">
                  <c:v>04/04/2013</c:v>
                </c:pt>
                <c:pt idx="1634">
                  <c:v>04/05/2013</c:v>
                </c:pt>
                <c:pt idx="1635">
                  <c:v>04/08/2013</c:v>
                </c:pt>
                <c:pt idx="1636">
                  <c:v>04/09/2013</c:v>
                </c:pt>
                <c:pt idx="1637">
                  <c:v>04/10/2013</c:v>
                </c:pt>
                <c:pt idx="1638">
                  <c:v>04/11/2013</c:v>
                </c:pt>
                <c:pt idx="1639">
                  <c:v>04/12/2013</c:v>
                </c:pt>
                <c:pt idx="1640">
                  <c:v>04/15/2013</c:v>
                </c:pt>
                <c:pt idx="1641">
                  <c:v>04/16/2013</c:v>
                </c:pt>
                <c:pt idx="1642">
                  <c:v>04/17/2013</c:v>
                </c:pt>
                <c:pt idx="1643">
                  <c:v>04/18/2013</c:v>
                </c:pt>
                <c:pt idx="1644">
                  <c:v>04/19/2013</c:v>
                </c:pt>
                <c:pt idx="1645">
                  <c:v>04/22/2013</c:v>
                </c:pt>
                <c:pt idx="1646">
                  <c:v>04/23/2013</c:v>
                </c:pt>
                <c:pt idx="1647">
                  <c:v>04/24/2013</c:v>
                </c:pt>
                <c:pt idx="1648">
                  <c:v>04/25/2013</c:v>
                </c:pt>
                <c:pt idx="1649">
                  <c:v>04/26/2013</c:v>
                </c:pt>
                <c:pt idx="1650">
                  <c:v>04/29/2013</c:v>
                </c:pt>
                <c:pt idx="1651">
                  <c:v>04/30/2013</c:v>
                </c:pt>
                <c:pt idx="1652">
                  <c:v>05/01/2013</c:v>
                </c:pt>
                <c:pt idx="1653">
                  <c:v>05/02/2013</c:v>
                </c:pt>
                <c:pt idx="1654">
                  <c:v>05/03/2013</c:v>
                </c:pt>
                <c:pt idx="1655">
                  <c:v>05/06/2013</c:v>
                </c:pt>
                <c:pt idx="1656">
                  <c:v>05/07/2013</c:v>
                </c:pt>
                <c:pt idx="1657">
                  <c:v>05/08/2013</c:v>
                </c:pt>
                <c:pt idx="1658">
                  <c:v>05/09/2013</c:v>
                </c:pt>
                <c:pt idx="1659">
                  <c:v>05/10/2013</c:v>
                </c:pt>
                <c:pt idx="1660">
                  <c:v>05/13/2013</c:v>
                </c:pt>
                <c:pt idx="1661">
                  <c:v>05/14/2013</c:v>
                </c:pt>
                <c:pt idx="1662">
                  <c:v>05/15/2013</c:v>
                </c:pt>
                <c:pt idx="1663">
                  <c:v>05/16/2013</c:v>
                </c:pt>
                <c:pt idx="1664">
                  <c:v>05/17/2013</c:v>
                </c:pt>
                <c:pt idx="1665">
                  <c:v>05/20/2013</c:v>
                </c:pt>
                <c:pt idx="1666">
                  <c:v>05/21/2013</c:v>
                </c:pt>
                <c:pt idx="1667">
                  <c:v>05/22/2013</c:v>
                </c:pt>
                <c:pt idx="1668">
                  <c:v>05/23/2013</c:v>
                </c:pt>
                <c:pt idx="1669">
                  <c:v>05/24/2013</c:v>
                </c:pt>
                <c:pt idx="1670">
                  <c:v>05/27/2013</c:v>
                </c:pt>
                <c:pt idx="1671">
                  <c:v>05/28/2013</c:v>
                </c:pt>
                <c:pt idx="1672">
                  <c:v>05/29/2013</c:v>
                </c:pt>
                <c:pt idx="1673">
                  <c:v>05/30/2013</c:v>
                </c:pt>
                <c:pt idx="1674">
                  <c:v>05/31/2013</c:v>
                </c:pt>
                <c:pt idx="1675">
                  <c:v>06/03/2013</c:v>
                </c:pt>
                <c:pt idx="1676">
                  <c:v>06/04/2013</c:v>
                </c:pt>
                <c:pt idx="1677">
                  <c:v>06/05/2013</c:v>
                </c:pt>
                <c:pt idx="1678">
                  <c:v>06/06/2013</c:v>
                </c:pt>
                <c:pt idx="1679">
                  <c:v>06/07/2013</c:v>
                </c:pt>
                <c:pt idx="1680">
                  <c:v>06/10/2013</c:v>
                </c:pt>
                <c:pt idx="1681">
                  <c:v>06/11/2013</c:v>
                </c:pt>
                <c:pt idx="1682">
                  <c:v>06/12/2013</c:v>
                </c:pt>
                <c:pt idx="1683">
                  <c:v>06/13/2013</c:v>
                </c:pt>
                <c:pt idx="1684">
                  <c:v>06/14/2013</c:v>
                </c:pt>
                <c:pt idx="1685">
                  <c:v>06/17/2013</c:v>
                </c:pt>
                <c:pt idx="1686">
                  <c:v>06/18/2013</c:v>
                </c:pt>
                <c:pt idx="1687">
                  <c:v>06/19/2013</c:v>
                </c:pt>
                <c:pt idx="1688">
                  <c:v>06/20/2013</c:v>
                </c:pt>
                <c:pt idx="1689">
                  <c:v>06/21/2013</c:v>
                </c:pt>
                <c:pt idx="1690">
                  <c:v>06/24/2013</c:v>
                </c:pt>
                <c:pt idx="1691">
                  <c:v>06/25/2013</c:v>
                </c:pt>
                <c:pt idx="1692">
                  <c:v>06/26/2013</c:v>
                </c:pt>
                <c:pt idx="1693">
                  <c:v>06/27/2013</c:v>
                </c:pt>
                <c:pt idx="1694">
                  <c:v>06/28/2013</c:v>
                </c:pt>
                <c:pt idx="1695">
                  <c:v>07/01/2013</c:v>
                </c:pt>
                <c:pt idx="1696">
                  <c:v>07/02/2013</c:v>
                </c:pt>
                <c:pt idx="1697">
                  <c:v>07/03/2013</c:v>
                </c:pt>
                <c:pt idx="1698">
                  <c:v>07/04/2013</c:v>
                </c:pt>
                <c:pt idx="1699">
                  <c:v>07/05/2013</c:v>
                </c:pt>
                <c:pt idx="1700">
                  <c:v>07/08/2013</c:v>
                </c:pt>
                <c:pt idx="1701">
                  <c:v>07/09/2013</c:v>
                </c:pt>
                <c:pt idx="1702">
                  <c:v>07/10/2013</c:v>
                </c:pt>
                <c:pt idx="1704">
                  <c:v>07/12/2013</c:v>
                </c:pt>
                <c:pt idx="1705">
                  <c:v>07/15/2013</c:v>
                </c:pt>
                <c:pt idx="1706">
                  <c:v>07/16/2013</c:v>
                </c:pt>
                <c:pt idx="1707">
                  <c:v>07/17/2013</c:v>
                </c:pt>
                <c:pt idx="1708">
                  <c:v>07/18/2013</c:v>
                </c:pt>
                <c:pt idx="1709">
                  <c:v>07/19/2013</c:v>
                </c:pt>
                <c:pt idx="1710">
                  <c:v>07/22/2013</c:v>
                </c:pt>
                <c:pt idx="1711">
                  <c:v>07/23/2013</c:v>
                </c:pt>
                <c:pt idx="1712">
                  <c:v>07/24/2013</c:v>
                </c:pt>
                <c:pt idx="1713">
                  <c:v>07/25/2013</c:v>
                </c:pt>
                <c:pt idx="1714">
                  <c:v>07/26/2013</c:v>
                </c:pt>
                <c:pt idx="1715">
                  <c:v>07/29/2013</c:v>
                </c:pt>
                <c:pt idx="1716">
                  <c:v>07/30/2013</c:v>
                </c:pt>
                <c:pt idx="1717">
                  <c:v>07/31/2013</c:v>
                </c:pt>
                <c:pt idx="1718">
                  <c:v>08/01/2013</c:v>
                </c:pt>
                <c:pt idx="1719">
                  <c:v>08/02/2013</c:v>
                </c:pt>
                <c:pt idx="1720">
                  <c:v>08/05/2013</c:v>
                </c:pt>
                <c:pt idx="1721">
                  <c:v>08/06/2013</c:v>
                </c:pt>
                <c:pt idx="1722">
                  <c:v>08/07/2013</c:v>
                </c:pt>
                <c:pt idx="1723">
                  <c:v>08/08/2013</c:v>
                </c:pt>
                <c:pt idx="1724">
                  <c:v>08/09/2013</c:v>
                </c:pt>
                <c:pt idx="1725">
                  <c:v>08/12/2013</c:v>
                </c:pt>
                <c:pt idx="1726">
                  <c:v>08/13/2013</c:v>
                </c:pt>
                <c:pt idx="1727">
                  <c:v>08/14/2013</c:v>
                </c:pt>
                <c:pt idx="1728">
                  <c:v>08/15/2013</c:v>
                </c:pt>
                <c:pt idx="1729">
                  <c:v>08/16/2013</c:v>
                </c:pt>
                <c:pt idx="1730">
                  <c:v>08/19/2013</c:v>
                </c:pt>
                <c:pt idx="1731">
                  <c:v>08/20/2013</c:v>
                </c:pt>
                <c:pt idx="1732">
                  <c:v>08/21/2013</c:v>
                </c:pt>
                <c:pt idx="1733">
                  <c:v>08/22/2013</c:v>
                </c:pt>
                <c:pt idx="1734">
                  <c:v>08/23/2013</c:v>
                </c:pt>
                <c:pt idx="1735">
                  <c:v>08/26/2013</c:v>
                </c:pt>
                <c:pt idx="1736">
                  <c:v>08/27/2013</c:v>
                </c:pt>
                <c:pt idx="1737">
                  <c:v>08/28/2013</c:v>
                </c:pt>
                <c:pt idx="1738">
                  <c:v>08/29/2013</c:v>
                </c:pt>
                <c:pt idx="1739">
                  <c:v>08/30/2013</c:v>
                </c:pt>
                <c:pt idx="1740">
                  <c:v>09/02/2013</c:v>
                </c:pt>
                <c:pt idx="1741">
                  <c:v>09/03/2013</c:v>
                </c:pt>
                <c:pt idx="1742">
                  <c:v>09/04/2013</c:v>
                </c:pt>
                <c:pt idx="1743">
                  <c:v>09/05/2013</c:v>
                </c:pt>
                <c:pt idx="1744">
                  <c:v>9/6/2013</c:v>
                </c:pt>
                <c:pt idx="1745">
                  <c:v>9/9/2013</c:v>
                </c:pt>
                <c:pt idx="1746">
                  <c:v>9/10/2013</c:v>
                </c:pt>
                <c:pt idx="1747">
                  <c:v>9/11/2013</c:v>
                </c:pt>
                <c:pt idx="1748">
                  <c:v>9/12/2013</c:v>
                </c:pt>
                <c:pt idx="1749">
                  <c:v>9/13/2013</c:v>
                </c:pt>
                <c:pt idx="1750">
                  <c:v>9/16/2013</c:v>
                </c:pt>
                <c:pt idx="1751">
                  <c:v>9/17/2013</c:v>
                </c:pt>
                <c:pt idx="1752">
                  <c:v>9/18/2013</c:v>
                </c:pt>
                <c:pt idx="1753">
                  <c:v>9/19/2013</c:v>
                </c:pt>
                <c:pt idx="1754">
                  <c:v>9/20/2013</c:v>
                </c:pt>
                <c:pt idx="1755">
                  <c:v>9/23/2013</c:v>
                </c:pt>
                <c:pt idx="1756">
                  <c:v>9/24/2013</c:v>
                </c:pt>
              </c:strCache>
            </c:strRef>
          </c:cat>
          <c:val>
            <c:numRef>
              <c:f>Sheet1!$C$2:$C$1758</c:f>
              <c:numCache>
                <c:formatCode>General</c:formatCode>
                <c:ptCount val="1757"/>
                <c:pt idx="0">
                  <c:v>3.9430000000000001</c:v>
                </c:pt>
                <c:pt idx="1">
                  <c:v>3.9369999999999967</c:v>
                </c:pt>
                <c:pt idx="2">
                  <c:v>3.9539999999999997</c:v>
                </c:pt>
                <c:pt idx="3">
                  <c:v>3.9329999999999967</c:v>
                </c:pt>
                <c:pt idx="4">
                  <c:v>3.9819999999999998</c:v>
                </c:pt>
                <c:pt idx="5">
                  <c:v>3.9729999999999968</c:v>
                </c:pt>
                <c:pt idx="6">
                  <c:v>4.0039999999999996</c:v>
                </c:pt>
                <c:pt idx="7">
                  <c:v>4.0209999999999955</c:v>
                </c:pt>
                <c:pt idx="8">
                  <c:v>4.0139999999999985</c:v>
                </c:pt>
                <c:pt idx="9">
                  <c:v>4.0629999999999855</c:v>
                </c:pt>
                <c:pt idx="10">
                  <c:v>4.0539999999999985</c:v>
                </c:pt>
                <c:pt idx="11">
                  <c:v>4.04</c:v>
                </c:pt>
                <c:pt idx="12">
                  <c:v>4.04</c:v>
                </c:pt>
                <c:pt idx="13">
                  <c:v>4.0619999999999985</c:v>
                </c:pt>
                <c:pt idx="14">
                  <c:v>4.05</c:v>
                </c:pt>
                <c:pt idx="15">
                  <c:v>4.0209999999999955</c:v>
                </c:pt>
                <c:pt idx="16">
                  <c:v>4.0199999999999996</c:v>
                </c:pt>
                <c:pt idx="17">
                  <c:v>4.04</c:v>
                </c:pt>
                <c:pt idx="18">
                  <c:v>4.0789999999999997</c:v>
                </c:pt>
                <c:pt idx="19">
                  <c:v>4.0919999999999996</c:v>
                </c:pt>
                <c:pt idx="20">
                  <c:v>4.1189999999999856</c:v>
                </c:pt>
                <c:pt idx="21">
                  <c:v>4.1099999999999985</c:v>
                </c:pt>
                <c:pt idx="22">
                  <c:v>4.0999999999999996</c:v>
                </c:pt>
                <c:pt idx="23">
                  <c:v>4.0910000000000002</c:v>
                </c:pt>
                <c:pt idx="24">
                  <c:v>4.0609999999999955</c:v>
                </c:pt>
                <c:pt idx="25">
                  <c:v>4.0309999999999997</c:v>
                </c:pt>
                <c:pt idx="26">
                  <c:v>4.03</c:v>
                </c:pt>
                <c:pt idx="27">
                  <c:v>4.03</c:v>
                </c:pt>
                <c:pt idx="28">
                  <c:v>4.0469999999999997</c:v>
                </c:pt>
                <c:pt idx="29">
                  <c:v>4.0910000000000002</c:v>
                </c:pt>
                <c:pt idx="30">
                  <c:v>4.1079999999999846</c:v>
                </c:pt>
                <c:pt idx="31">
                  <c:v>4.1249999999999787</c:v>
                </c:pt>
                <c:pt idx="32">
                  <c:v>4.0990000000000002</c:v>
                </c:pt>
                <c:pt idx="33">
                  <c:v>4.0439999999999996</c:v>
                </c:pt>
                <c:pt idx="34">
                  <c:v>4.05</c:v>
                </c:pt>
                <c:pt idx="35">
                  <c:v>4.0659999999999945</c:v>
                </c:pt>
                <c:pt idx="36">
                  <c:v>4.0629999999999855</c:v>
                </c:pt>
                <c:pt idx="37">
                  <c:v>4.0529999999999955</c:v>
                </c:pt>
                <c:pt idx="38">
                  <c:v>4.0860000000000003</c:v>
                </c:pt>
                <c:pt idx="39">
                  <c:v>4.0469999999999997</c:v>
                </c:pt>
                <c:pt idx="40">
                  <c:v>3.9949999999999997</c:v>
                </c:pt>
                <c:pt idx="41">
                  <c:v>3.9649999999999999</c:v>
                </c:pt>
                <c:pt idx="42">
                  <c:v>3.9569999999999967</c:v>
                </c:pt>
                <c:pt idx="43">
                  <c:v>3.9470000000000001</c:v>
                </c:pt>
                <c:pt idx="44">
                  <c:v>3.9379999999999997</c:v>
                </c:pt>
                <c:pt idx="45">
                  <c:v>3.9149999999999987</c:v>
                </c:pt>
                <c:pt idx="46">
                  <c:v>3.9179999999999997</c:v>
                </c:pt>
                <c:pt idx="47">
                  <c:v>3.92</c:v>
                </c:pt>
                <c:pt idx="48">
                  <c:v>3.9289999999999998</c:v>
                </c:pt>
                <c:pt idx="49">
                  <c:v>3.9589999999999987</c:v>
                </c:pt>
                <c:pt idx="50">
                  <c:v>3.9319999999999977</c:v>
                </c:pt>
                <c:pt idx="51">
                  <c:v>3.9049999999999998</c:v>
                </c:pt>
                <c:pt idx="52">
                  <c:v>3.8819999999999997</c:v>
                </c:pt>
                <c:pt idx="53">
                  <c:v>3.907</c:v>
                </c:pt>
                <c:pt idx="54">
                  <c:v>3.9049999999999998</c:v>
                </c:pt>
                <c:pt idx="55">
                  <c:v>3.9259999999999997</c:v>
                </c:pt>
                <c:pt idx="56">
                  <c:v>3.9089999999999998</c:v>
                </c:pt>
                <c:pt idx="57">
                  <c:v>3.927</c:v>
                </c:pt>
                <c:pt idx="58">
                  <c:v>3.9489999999999998</c:v>
                </c:pt>
                <c:pt idx="59">
                  <c:v>4.0010000000000003</c:v>
                </c:pt>
                <c:pt idx="60">
                  <c:v>4.0010000000000003</c:v>
                </c:pt>
                <c:pt idx="61">
                  <c:v>4.0219999999999985</c:v>
                </c:pt>
                <c:pt idx="62">
                  <c:v>4.0309999999999997</c:v>
                </c:pt>
                <c:pt idx="63">
                  <c:v>4.0529999999999955</c:v>
                </c:pt>
                <c:pt idx="64">
                  <c:v>4.0569999999999995</c:v>
                </c:pt>
                <c:pt idx="65">
                  <c:v>4.0720000000000001</c:v>
                </c:pt>
                <c:pt idx="66">
                  <c:v>4.0969999999999995</c:v>
                </c:pt>
                <c:pt idx="67">
                  <c:v>4.0709999999999997</c:v>
                </c:pt>
                <c:pt idx="68">
                  <c:v>4.0949999999999855</c:v>
                </c:pt>
                <c:pt idx="69">
                  <c:v>4.0969999999999995</c:v>
                </c:pt>
                <c:pt idx="70">
                  <c:v>4.0960000000000001</c:v>
                </c:pt>
                <c:pt idx="71">
                  <c:v>4.1279999999999797</c:v>
                </c:pt>
                <c:pt idx="72">
                  <c:v>4.1429999999999945</c:v>
                </c:pt>
                <c:pt idx="73">
                  <c:v>4.1819999999999995</c:v>
                </c:pt>
                <c:pt idx="74">
                  <c:v>4.2309999999999999</c:v>
                </c:pt>
                <c:pt idx="75">
                  <c:v>4.2069999999999999</c:v>
                </c:pt>
                <c:pt idx="76">
                  <c:v>4.1819999999999995</c:v>
                </c:pt>
                <c:pt idx="77">
                  <c:v>4.1539999999999955</c:v>
                </c:pt>
                <c:pt idx="78">
                  <c:v>4.1969999999999965</c:v>
                </c:pt>
                <c:pt idx="79">
                  <c:v>4.2030000000000003</c:v>
                </c:pt>
                <c:pt idx="80">
                  <c:v>4.18</c:v>
                </c:pt>
                <c:pt idx="81">
                  <c:v>4.1629999999999816</c:v>
                </c:pt>
                <c:pt idx="82">
                  <c:v>4.1879999999999855</c:v>
                </c:pt>
                <c:pt idx="83">
                  <c:v>4.22</c:v>
                </c:pt>
                <c:pt idx="84">
                  <c:v>4.22</c:v>
                </c:pt>
                <c:pt idx="85">
                  <c:v>4.1539999999999955</c:v>
                </c:pt>
                <c:pt idx="86">
                  <c:v>4.149</c:v>
                </c:pt>
                <c:pt idx="87">
                  <c:v>4.21</c:v>
                </c:pt>
                <c:pt idx="88">
                  <c:v>4.2300000000000004</c:v>
                </c:pt>
                <c:pt idx="89">
                  <c:v>4.1949999999999816</c:v>
                </c:pt>
                <c:pt idx="90">
                  <c:v>4.2119999999999997</c:v>
                </c:pt>
                <c:pt idx="91">
                  <c:v>4.1949999999999816</c:v>
                </c:pt>
                <c:pt idx="92">
                  <c:v>4.2080000000000002</c:v>
                </c:pt>
                <c:pt idx="93">
                  <c:v>4.2139999999999995</c:v>
                </c:pt>
                <c:pt idx="94">
                  <c:v>4.2169999999999996</c:v>
                </c:pt>
                <c:pt idx="95">
                  <c:v>4.2690000000000001</c:v>
                </c:pt>
                <c:pt idx="96">
                  <c:v>4.2990000000000004</c:v>
                </c:pt>
                <c:pt idx="97">
                  <c:v>4.3029999999999955</c:v>
                </c:pt>
                <c:pt idx="98">
                  <c:v>4.3119999999999985</c:v>
                </c:pt>
                <c:pt idx="99">
                  <c:v>4.3109999999999955</c:v>
                </c:pt>
                <c:pt idx="100">
                  <c:v>4.3219999999999965</c:v>
                </c:pt>
                <c:pt idx="101">
                  <c:v>4.3380000000000001</c:v>
                </c:pt>
                <c:pt idx="102">
                  <c:v>4.3679999999999826</c:v>
                </c:pt>
                <c:pt idx="103">
                  <c:v>4.3689999999999856</c:v>
                </c:pt>
                <c:pt idx="104">
                  <c:v>4.3869999999999996</c:v>
                </c:pt>
                <c:pt idx="105">
                  <c:v>4.3919999999999995</c:v>
                </c:pt>
                <c:pt idx="106">
                  <c:v>4.4020000000000001</c:v>
                </c:pt>
                <c:pt idx="107">
                  <c:v>4.399</c:v>
                </c:pt>
                <c:pt idx="108">
                  <c:v>4.4219999999999997</c:v>
                </c:pt>
                <c:pt idx="109">
                  <c:v>4.4610000000000003</c:v>
                </c:pt>
                <c:pt idx="110">
                  <c:v>4.4560000000000004</c:v>
                </c:pt>
                <c:pt idx="111">
                  <c:v>4.4960000000000004</c:v>
                </c:pt>
                <c:pt idx="112">
                  <c:v>4.4610000000000003</c:v>
                </c:pt>
                <c:pt idx="113">
                  <c:v>4.5449999999999955</c:v>
                </c:pt>
                <c:pt idx="114">
                  <c:v>4.5720000000000001</c:v>
                </c:pt>
                <c:pt idx="115">
                  <c:v>4.5649999999999844</c:v>
                </c:pt>
                <c:pt idx="116">
                  <c:v>4.6109999999999856</c:v>
                </c:pt>
                <c:pt idx="117">
                  <c:v>4.6439999999999975</c:v>
                </c:pt>
                <c:pt idx="118">
                  <c:v>4.6439999999999975</c:v>
                </c:pt>
                <c:pt idx="119">
                  <c:v>4.6569999999999965</c:v>
                </c:pt>
                <c:pt idx="120">
                  <c:v>4.6629999999999816</c:v>
                </c:pt>
                <c:pt idx="121">
                  <c:v>4.6199999999999966</c:v>
                </c:pt>
                <c:pt idx="122">
                  <c:v>4.6399999999999997</c:v>
                </c:pt>
                <c:pt idx="123">
                  <c:v>4.6459999999999955</c:v>
                </c:pt>
                <c:pt idx="124">
                  <c:v>4.6529999999999845</c:v>
                </c:pt>
                <c:pt idx="125">
                  <c:v>4.6219999999999946</c:v>
                </c:pt>
                <c:pt idx="126">
                  <c:v>4.6019999999999985</c:v>
                </c:pt>
                <c:pt idx="127">
                  <c:v>4.5469999999999997</c:v>
                </c:pt>
                <c:pt idx="128">
                  <c:v>4.5659999999999945</c:v>
                </c:pt>
                <c:pt idx="129">
                  <c:v>4.5739999999999998</c:v>
                </c:pt>
                <c:pt idx="130">
                  <c:v>4.5110000000000001</c:v>
                </c:pt>
                <c:pt idx="131">
                  <c:v>4.5619999999999985</c:v>
                </c:pt>
                <c:pt idx="132">
                  <c:v>4.6039999999999965</c:v>
                </c:pt>
                <c:pt idx="133">
                  <c:v>4.6469999999999985</c:v>
                </c:pt>
                <c:pt idx="134">
                  <c:v>4.6769999999999996</c:v>
                </c:pt>
                <c:pt idx="135">
                  <c:v>4.6689999999999845</c:v>
                </c:pt>
                <c:pt idx="136">
                  <c:v>4.5890000000000004</c:v>
                </c:pt>
                <c:pt idx="137">
                  <c:v>4.577</c:v>
                </c:pt>
                <c:pt idx="138">
                  <c:v>4.6199999999999966</c:v>
                </c:pt>
                <c:pt idx="139">
                  <c:v>4.6179999999999826</c:v>
                </c:pt>
                <c:pt idx="140">
                  <c:v>4.5789999999999997</c:v>
                </c:pt>
                <c:pt idx="141">
                  <c:v>4.5960000000000001</c:v>
                </c:pt>
                <c:pt idx="142">
                  <c:v>4.5439999999999996</c:v>
                </c:pt>
                <c:pt idx="143">
                  <c:v>4.55</c:v>
                </c:pt>
                <c:pt idx="144">
                  <c:v>4.4379999999999997</c:v>
                </c:pt>
                <c:pt idx="145">
                  <c:v>4.4400000000000004</c:v>
                </c:pt>
                <c:pt idx="146">
                  <c:v>4.4310000000000134</c:v>
                </c:pt>
                <c:pt idx="147">
                  <c:v>4.4039999999999999</c:v>
                </c:pt>
                <c:pt idx="148">
                  <c:v>4.3310000000000004</c:v>
                </c:pt>
                <c:pt idx="149">
                  <c:v>4.3229999999999844</c:v>
                </c:pt>
                <c:pt idx="150">
                  <c:v>4.3039999999999985</c:v>
                </c:pt>
                <c:pt idx="151">
                  <c:v>4.3469999999999995</c:v>
                </c:pt>
                <c:pt idx="152">
                  <c:v>4.3479999999999945</c:v>
                </c:pt>
                <c:pt idx="153">
                  <c:v>4.3739999999999997</c:v>
                </c:pt>
                <c:pt idx="154">
                  <c:v>4.3169999999999975</c:v>
                </c:pt>
                <c:pt idx="155">
                  <c:v>4.3229999999999844</c:v>
                </c:pt>
                <c:pt idx="156">
                  <c:v>4.3449999999999855</c:v>
                </c:pt>
                <c:pt idx="157">
                  <c:v>4.4249999999999945</c:v>
                </c:pt>
                <c:pt idx="158">
                  <c:v>4.3879999999999955</c:v>
                </c:pt>
                <c:pt idx="159">
                  <c:v>4.3539999999999965</c:v>
                </c:pt>
                <c:pt idx="160">
                  <c:v>4.3710000000000004</c:v>
                </c:pt>
                <c:pt idx="161">
                  <c:v>4.3599999999999985</c:v>
                </c:pt>
                <c:pt idx="162">
                  <c:v>4.335</c:v>
                </c:pt>
                <c:pt idx="163">
                  <c:v>4.2460000000000004</c:v>
                </c:pt>
                <c:pt idx="164">
                  <c:v>4.2869999999999999</c:v>
                </c:pt>
                <c:pt idx="165">
                  <c:v>4.2729999999999997</c:v>
                </c:pt>
                <c:pt idx="166">
                  <c:v>4.2300000000000004</c:v>
                </c:pt>
                <c:pt idx="167">
                  <c:v>4.2949999999999955</c:v>
                </c:pt>
                <c:pt idx="168">
                  <c:v>4.2679999999999945</c:v>
                </c:pt>
                <c:pt idx="169">
                  <c:v>4.2619999999999996</c:v>
                </c:pt>
                <c:pt idx="170">
                  <c:v>4.2519999999999998</c:v>
                </c:pt>
                <c:pt idx="171">
                  <c:v>4.2279999999999855</c:v>
                </c:pt>
                <c:pt idx="172">
                  <c:v>4.2249999999999845</c:v>
                </c:pt>
                <c:pt idx="173">
                  <c:v>4.2320000000000002</c:v>
                </c:pt>
                <c:pt idx="174">
                  <c:v>4.242</c:v>
                </c:pt>
                <c:pt idx="175">
                  <c:v>4.2629999999999955</c:v>
                </c:pt>
                <c:pt idx="176">
                  <c:v>4.2750000000000004</c:v>
                </c:pt>
                <c:pt idx="177">
                  <c:v>4.21</c:v>
                </c:pt>
                <c:pt idx="178">
                  <c:v>4.2060000000000004</c:v>
                </c:pt>
                <c:pt idx="179">
                  <c:v>4.1219999999999946</c:v>
                </c:pt>
                <c:pt idx="180">
                  <c:v>4.0720000000000001</c:v>
                </c:pt>
                <c:pt idx="181">
                  <c:v>4.0939999999999985</c:v>
                </c:pt>
                <c:pt idx="182">
                  <c:v>4.1249999999999787</c:v>
                </c:pt>
                <c:pt idx="183">
                  <c:v>4.17</c:v>
                </c:pt>
                <c:pt idx="184">
                  <c:v>4.1659999999999844</c:v>
                </c:pt>
                <c:pt idx="185">
                  <c:v>4.1539999999999955</c:v>
                </c:pt>
                <c:pt idx="186">
                  <c:v>4.2190000000000003</c:v>
                </c:pt>
                <c:pt idx="187">
                  <c:v>4.2839999999999998</c:v>
                </c:pt>
                <c:pt idx="188">
                  <c:v>4.3419999999999996</c:v>
                </c:pt>
                <c:pt idx="189">
                  <c:v>4.3579999999999846</c:v>
                </c:pt>
                <c:pt idx="190">
                  <c:v>4.3649999999999816</c:v>
                </c:pt>
                <c:pt idx="191">
                  <c:v>4.3269999999999955</c:v>
                </c:pt>
                <c:pt idx="192">
                  <c:v>4.3849999999999945</c:v>
                </c:pt>
                <c:pt idx="193">
                  <c:v>4.3789999999999996</c:v>
                </c:pt>
                <c:pt idx="194">
                  <c:v>4.3289999999999855</c:v>
                </c:pt>
                <c:pt idx="195">
                  <c:v>4.3229999999999844</c:v>
                </c:pt>
                <c:pt idx="196">
                  <c:v>4.3169999999999975</c:v>
                </c:pt>
                <c:pt idx="197">
                  <c:v>4.3339999999999996</c:v>
                </c:pt>
                <c:pt idx="198">
                  <c:v>4.2889999999999997</c:v>
                </c:pt>
                <c:pt idx="199">
                  <c:v>4.3499999999999996</c:v>
                </c:pt>
                <c:pt idx="200">
                  <c:v>4.3529999999999855</c:v>
                </c:pt>
                <c:pt idx="201">
                  <c:v>4.319</c:v>
                </c:pt>
                <c:pt idx="202">
                  <c:v>4.3519999999999985</c:v>
                </c:pt>
                <c:pt idx="203">
                  <c:v>4.3939999999999975</c:v>
                </c:pt>
                <c:pt idx="204">
                  <c:v>4.4210000000000003</c:v>
                </c:pt>
                <c:pt idx="205">
                  <c:v>4.4290000000000003</c:v>
                </c:pt>
                <c:pt idx="206">
                  <c:v>4.4359999999999999</c:v>
                </c:pt>
                <c:pt idx="207">
                  <c:v>4.3939999999999975</c:v>
                </c:pt>
                <c:pt idx="208">
                  <c:v>4.3239999999999945</c:v>
                </c:pt>
                <c:pt idx="209">
                  <c:v>4.2249999999999845</c:v>
                </c:pt>
                <c:pt idx="210">
                  <c:v>4.1909999999999945</c:v>
                </c:pt>
                <c:pt idx="211">
                  <c:v>4.1989999999999945</c:v>
                </c:pt>
                <c:pt idx="212">
                  <c:v>4.1499999999999995</c:v>
                </c:pt>
                <c:pt idx="213">
                  <c:v>4.1599999999999975</c:v>
                </c:pt>
                <c:pt idx="214">
                  <c:v>4.173</c:v>
                </c:pt>
                <c:pt idx="215">
                  <c:v>4.1710000000000003</c:v>
                </c:pt>
                <c:pt idx="216">
                  <c:v>4.1869999999999985</c:v>
                </c:pt>
                <c:pt idx="217">
                  <c:v>4.2389999999999999</c:v>
                </c:pt>
                <c:pt idx="218">
                  <c:v>4.2060000000000004</c:v>
                </c:pt>
                <c:pt idx="219">
                  <c:v>4.1769999999999996</c:v>
                </c:pt>
                <c:pt idx="220">
                  <c:v>4.1669999999999945</c:v>
                </c:pt>
                <c:pt idx="221">
                  <c:v>4.1829999999999945</c:v>
                </c:pt>
                <c:pt idx="222">
                  <c:v>4.1519999999999975</c:v>
                </c:pt>
                <c:pt idx="223">
                  <c:v>4.1259999999999835</c:v>
                </c:pt>
                <c:pt idx="224">
                  <c:v>4.0869999999999997</c:v>
                </c:pt>
                <c:pt idx="225">
                  <c:v>4.0999999999999996</c:v>
                </c:pt>
                <c:pt idx="226">
                  <c:v>4.1269999999999945</c:v>
                </c:pt>
                <c:pt idx="227">
                  <c:v>4.1459999999999955</c:v>
                </c:pt>
                <c:pt idx="228">
                  <c:v>4.1169999999999956</c:v>
                </c:pt>
                <c:pt idx="229">
                  <c:v>4.0999999999999996</c:v>
                </c:pt>
                <c:pt idx="230">
                  <c:v>4.0510000000000002</c:v>
                </c:pt>
                <c:pt idx="231">
                  <c:v>4.056</c:v>
                </c:pt>
                <c:pt idx="232">
                  <c:v>4.0129999999999955</c:v>
                </c:pt>
                <c:pt idx="233">
                  <c:v>4.0060000000000002</c:v>
                </c:pt>
                <c:pt idx="234">
                  <c:v>4.0219999999999985</c:v>
                </c:pt>
                <c:pt idx="235">
                  <c:v>4.0209999999999955</c:v>
                </c:pt>
                <c:pt idx="236">
                  <c:v>4.0369999999999999</c:v>
                </c:pt>
                <c:pt idx="237">
                  <c:v>4.1109999999999856</c:v>
                </c:pt>
                <c:pt idx="238">
                  <c:v>4.0659999999999945</c:v>
                </c:pt>
                <c:pt idx="239">
                  <c:v>4.1259999999999835</c:v>
                </c:pt>
                <c:pt idx="240">
                  <c:v>4.0669999999999975</c:v>
                </c:pt>
                <c:pt idx="241">
                  <c:v>4.0259999999999945</c:v>
                </c:pt>
                <c:pt idx="242">
                  <c:v>4.0330000000000004</c:v>
                </c:pt>
                <c:pt idx="243">
                  <c:v>4.0830000000000002</c:v>
                </c:pt>
                <c:pt idx="244">
                  <c:v>4.1989999999999945</c:v>
                </c:pt>
                <c:pt idx="245">
                  <c:v>4.2679999999999945</c:v>
                </c:pt>
                <c:pt idx="246">
                  <c:v>4.24</c:v>
                </c:pt>
                <c:pt idx="247">
                  <c:v>4.306</c:v>
                </c:pt>
                <c:pt idx="248">
                  <c:v>4.282</c:v>
                </c:pt>
                <c:pt idx="249">
                  <c:v>4.3049999999999855</c:v>
                </c:pt>
                <c:pt idx="250">
                  <c:v>4.2889999999999997</c:v>
                </c:pt>
                <c:pt idx="251">
                  <c:v>4.2850000000000001</c:v>
                </c:pt>
                <c:pt idx="252">
                  <c:v>4.2839999999999998</c:v>
                </c:pt>
                <c:pt idx="253">
                  <c:v>4.25</c:v>
                </c:pt>
                <c:pt idx="254">
                  <c:v>4.3039999999999985</c:v>
                </c:pt>
                <c:pt idx="255">
                  <c:v>4.306</c:v>
                </c:pt>
                <c:pt idx="256">
                  <c:v>4.3019999999999996</c:v>
                </c:pt>
                <c:pt idx="257">
                  <c:v>4.3069999999999995</c:v>
                </c:pt>
                <c:pt idx="258">
                  <c:v>4.3460000000000001</c:v>
                </c:pt>
                <c:pt idx="259">
                  <c:v>4.3129999999999855</c:v>
                </c:pt>
                <c:pt idx="260">
                  <c:v>4.3069999999999995</c:v>
                </c:pt>
                <c:pt idx="261">
                  <c:v>4.3019999999999996</c:v>
                </c:pt>
                <c:pt idx="262">
                  <c:v>4.21</c:v>
                </c:pt>
                <c:pt idx="263">
                  <c:v>4.1929999999999845</c:v>
                </c:pt>
                <c:pt idx="264">
                  <c:v>4.1349999999999945</c:v>
                </c:pt>
                <c:pt idx="265">
                  <c:v>4.1249999999999787</c:v>
                </c:pt>
                <c:pt idx="266">
                  <c:v>4.1529999999999845</c:v>
                </c:pt>
                <c:pt idx="267">
                  <c:v>4.0890000000000004</c:v>
                </c:pt>
                <c:pt idx="268">
                  <c:v>4.0890000000000004</c:v>
                </c:pt>
                <c:pt idx="269">
                  <c:v>4.0869999999999997</c:v>
                </c:pt>
                <c:pt idx="270">
                  <c:v>4.0539999999999985</c:v>
                </c:pt>
                <c:pt idx="271">
                  <c:v>4.0239999999999965</c:v>
                </c:pt>
                <c:pt idx="272">
                  <c:v>3.9779999999999998</c:v>
                </c:pt>
                <c:pt idx="273">
                  <c:v>3.9749999999999988</c:v>
                </c:pt>
                <c:pt idx="274">
                  <c:v>3.9739999999999998</c:v>
                </c:pt>
                <c:pt idx="275">
                  <c:v>3.9119999999999977</c:v>
                </c:pt>
                <c:pt idx="276">
                  <c:v>3.9919999999999987</c:v>
                </c:pt>
                <c:pt idx="277">
                  <c:v>3.8889999999999998</c:v>
                </c:pt>
                <c:pt idx="278">
                  <c:v>3.9979999999999998</c:v>
                </c:pt>
                <c:pt idx="279">
                  <c:v>3.9769999999999968</c:v>
                </c:pt>
                <c:pt idx="280">
                  <c:v>3.948</c:v>
                </c:pt>
                <c:pt idx="281">
                  <c:v>3.9939999999999998</c:v>
                </c:pt>
                <c:pt idx="282">
                  <c:v>4.0179999999999945</c:v>
                </c:pt>
                <c:pt idx="283">
                  <c:v>3.9299999999999997</c:v>
                </c:pt>
                <c:pt idx="284">
                  <c:v>3.9189999999999987</c:v>
                </c:pt>
                <c:pt idx="285">
                  <c:v>3.9319999999999977</c:v>
                </c:pt>
                <c:pt idx="286">
                  <c:v>3.8459999999999988</c:v>
                </c:pt>
                <c:pt idx="287">
                  <c:v>3.8949999999999987</c:v>
                </c:pt>
                <c:pt idx="288">
                  <c:v>3.8769999999999967</c:v>
                </c:pt>
                <c:pt idx="289">
                  <c:v>3.8639999999999999</c:v>
                </c:pt>
                <c:pt idx="290">
                  <c:v>3.8589999999999987</c:v>
                </c:pt>
                <c:pt idx="291">
                  <c:v>3.9449999999999998</c:v>
                </c:pt>
                <c:pt idx="292">
                  <c:v>3.9559999999999977</c:v>
                </c:pt>
                <c:pt idx="293">
                  <c:v>4.0049999999999955</c:v>
                </c:pt>
                <c:pt idx="294">
                  <c:v>3.9549999999999987</c:v>
                </c:pt>
                <c:pt idx="295">
                  <c:v>4.0149999999999855</c:v>
                </c:pt>
                <c:pt idx="296">
                  <c:v>3.9939999999999998</c:v>
                </c:pt>
                <c:pt idx="297">
                  <c:v>4.0249999999999844</c:v>
                </c:pt>
                <c:pt idx="298">
                  <c:v>4.0149999999999855</c:v>
                </c:pt>
                <c:pt idx="299">
                  <c:v>4.0030000000000001</c:v>
                </c:pt>
                <c:pt idx="300">
                  <c:v>4.0359999999999996</c:v>
                </c:pt>
                <c:pt idx="301">
                  <c:v>4.0739999999999998</c:v>
                </c:pt>
                <c:pt idx="302">
                  <c:v>4.0880000000000001</c:v>
                </c:pt>
                <c:pt idx="303">
                  <c:v>4.0010000000000003</c:v>
                </c:pt>
                <c:pt idx="304">
                  <c:v>3.8909999999999987</c:v>
                </c:pt>
                <c:pt idx="305">
                  <c:v>3.86</c:v>
                </c:pt>
                <c:pt idx="306">
                  <c:v>3.8059999999999987</c:v>
                </c:pt>
                <c:pt idx="307">
                  <c:v>3.8609999999999998</c:v>
                </c:pt>
                <c:pt idx="308">
                  <c:v>3.8089999999999997</c:v>
                </c:pt>
                <c:pt idx="309">
                  <c:v>3.7880000000000011</c:v>
                </c:pt>
                <c:pt idx="310">
                  <c:v>3.7309999999999999</c:v>
                </c:pt>
                <c:pt idx="311">
                  <c:v>3.7890000000000001</c:v>
                </c:pt>
                <c:pt idx="312">
                  <c:v>3.7709999999999999</c:v>
                </c:pt>
                <c:pt idx="313">
                  <c:v>3.7600000000000002</c:v>
                </c:pt>
                <c:pt idx="314">
                  <c:v>3.7319999999999998</c:v>
                </c:pt>
                <c:pt idx="315">
                  <c:v>3.6880000000000002</c:v>
                </c:pt>
                <c:pt idx="316">
                  <c:v>3.7610000000000001</c:v>
                </c:pt>
                <c:pt idx="317">
                  <c:v>3.7610000000000001</c:v>
                </c:pt>
                <c:pt idx="318">
                  <c:v>3.7519999999999998</c:v>
                </c:pt>
                <c:pt idx="319">
                  <c:v>3.762</c:v>
                </c:pt>
                <c:pt idx="320">
                  <c:v>3.7610000000000001</c:v>
                </c:pt>
                <c:pt idx="321">
                  <c:v>3.883</c:v>
                </c:pt>
                <c:pt idx="322">
                  <c:v>3.8759999999999977</c:v>
                </c:pt>
                <c:pt idx="323">
                  <c:v>3.9239999999999999</c:v>
                </c:pt>
                <c:pt idx="324">
                  <c:v>3.9379999999999997</c:v>
                </c:pt>
                <c:pt idx="325">
                  <c:v>3.8989999999999987</c:v>
                </c:pt>
                <c:pt idx="326">
                  <c:v>3.9739999999999998</c:v>
                </c:pt>
                <c:pt idx="327">
                  <c:v>3.9929999999999977</c:v>
                </c:pt>
                <c:pt idx="328">
                  <c:v>3.9819999999999998</c:v>
                </c:pt>
                <c:pt idx="329">
                  <c:v>3.9459999999999997</c:v>
                </c:pt>
                <c:pt idx="330">
                  <c:v>4.0129999999999955</c:v>
                </c:pt>
                <c:pt idx="331">
                  <c:v>4.0209999999999955</c:v>
                </c:pt>
                <c:pt idx="332">
                  <c:v>4.0049999999999955</c:v>
                </c:pt>
                <c:pt idx="333">
                  <c:v>3.9819999999999998</c:v>
                </c:pt>
                <c:pt idx="334">
                  <c:v>3.9099999999999997</c:v>
                </c:pt>
                <c:pt idx="335">
                  <c:v>3.9079999999999999</c:v>
                </c:pt>
                <c:pt idx="336">
                  <c:v>3.964</c:v>
                </c:pt>
                <c:pt idx="337">
                  <c:v>4.0369999999999999</c:v>
                </c:pt>
                <c:pt idx="338">
                  <c:v>4.0759999999999996</c:v>
                </c:pt>
                <c:pt idx="339">
                  <c:v>4.133</c:v>
                </c:pt>
                <c:pt idx="340">
                  <c:v>4.1149999999999816</c:v>
                </c:pt>
                <c:pt idx="341">
                  <c:v>4.1479999999999855</c:v>
                </c:pt>
                <c:pt idx="342">
                  <c:v>4.1459999999999955</c:v>
                </c:pt>
                <c:pt idx="343">
                  <c:v>4.1819999999999995</c:v>
                </c:pt>
                <c:pt idx="344">
                  <c:v>4.1779999999999955</c:v>
                </c:pt>
                <c:pt idx="345">
                  <c:v>4.2009999999999996</c:v>
                </c:pt>
                <c:pt idx="346">
                  <c:v>4.1379999999999955</c:v>
                </c:pt>
                <c:pt idx="347">
                  <c:v>4.1229999999999816</c:v>
                </c:pt>
                <c:pt idx="348">
                  <c:v>4.1169999999999956</c:v>
                </c:pt>
                <c:pt idx="349">
                  <c:v>4.1979999999999844</c:v>
                </c:pt>
                <c:pt idx="350">
                  <c:v>4.1579999999999844</c:v>
                </c:pt>
                <c:pt idx="351">
                  <c:v>4.133</c:v>
                </c:pt>
                <c:pt idx="352">
                  <c:v>4.1760000000000002</c:v>
                </c:pt>
                <c:pt idx="353">
                  <c:v>4.0639999999999965</c:v>
                </c:pt>
                <c:pt idx="354">
                  <c:v>3.9949999999999997</c:v>
                </c:pt>
                <c:pt idx="355">
                  <c:v>4.0110000000000001</c:v>
                </c:pt>
                <c:pt idx="356">
                  <c:v>4.0839999999999996</c:v>
                </c:pt>
                <c:pt idx="357">
                  <c:v>4.1739999999999995</c:v>
                </c:pt>
                <c:pt idx="358">
                  <c:v>4.2030000000000003</c:v>
                </c:pt>
                <c:pt idx="359">
                  <c:v>4.1719999999999997</c:v>
                </c:pt>
                <c:pt idx="360">
                  <c:v>4.22</c:v>
                </c:pt>
                <c:pt idx="361">
                  <c:v>4.1849999999999845</c:v>
                </c:pt>
                <c:pt idx="362">
                  <c:v>4.2649999999999855</c:v>
                </c:pt>
                <c:pt idx="363">
                  <c:v>4.2990000000000004</c:v>
                </c:pt>
                <c:pt idx="364">
                  <c:v>4.2649999999999855</c:v>
                </c:pt>
                <c:pt idx="365">
                  <c:v>4.2919999999999998</c:v>
                </c:pt>
                <c:pt idx="366">
                  <c:v>4.306</c:v>
                </c:pt>
                <c:pt idx="367">
                  <c:v>4.3469999999999995</c:v>
                </c:pt>
                <c:pt idx="368">
                  <c:v>4.4300000000000024</c:v>
                </c:pt>
                <c:pt idx="369">
                  <c:v>4.4050000000000002</c:v>
                </c:pt>
                <c:pt idx="370">
                  <c:v>4.3469999999999995</c:v>
                </c:pt>
                <c:pt idx="371">
                  <c:v>4.4269999999999996</c:v>
                </c:pt>
                <c:pt idx="372">
                  <c:v>4.3839999999999995</c:v>
                </c:pt>
                <c:pt idx="373">
                  <c:v>4.4690000000000003</c:v>
                </c:pt>
                <c:pt idx="374">
                  <c:v>4.4210000000000003</c:v>
                </c:pt>
                <c:pt idx="375">
                  <c:v>4.4909999999999997</c:v>
                </c:pt>
                <c:pt idx="376">
                  <c:v>4.5199999999999996</c:v>
                </c:pt>
                <c:pt idx="377">
                  <c:v>4.5529999999999955</c:v>
                </c:pt>
                <c:pt idx="378">
                  <c:v>4.5969999999999995</c:v>
                </c:pt>
                <c:pt idx="379">
                  <c:v>4.641</c:v>
                </c:pt>
                <c:pt idx="380">
                  <c:v>4.63</c:v>
                </c:pt>
                <c:pt idx="381">
                  <c:v>4.609</c:v>
                </c:pt>
                <c:pt idx="382">
                  <c:v>4.6129999999999844</c:v>
                </c:pt>
                <c:pt idx="383">
                  <c:v>4.681</c:v>
                </c:pt>
                <c:pt idx="384">
                  <c:v>4.6279999999999797</c:v>
                </c:pt>
                <c:pt idx="385">
                  <c:v>4.5990000000000002</c:v>
                </c:pt>
                <c:pt idx="386">
                  <c:v>4.6019999999999985</c:v>
                </c:pt>
                <c:pt idx="387">
                  <c:v>4.6129999999999844</c:v>
                </c:pt>
                <c:pt idx="388">
                  <c:v>4.516</c:v>
                </c:pt>
                <c:pt idx="389">
                  <c:v>4.5229999999999855</c:v>
                </c:pt>
                <c:pt idx="390">
                  <c:v>4.6209999999999845</c:v>
                </c:pt>
                <c:pt idx="391">
                  <c:v>4.6069999999999975</c:v>
                </c:pt>
                <c:pt idx="392">
                  <c:v>4.6529999999999845</c:v>
                </c:pt>
                <c:pt idx="393">
                  <c:v>4.556</c:v>
                </c:pt>
                <c:pt idx="394">
                  <c:v>4.4950000000000001</c:v>
                </c:pt>
                <c:pt idx="395">
                  <c:v>4.4269999999999996</c:v>
                </c:pt>
                <c:pt idx="396">
                  <c:v>4.4130000000000003</c:v>
                </c:pt>
                <c:pt idx="397">
                  <c:v>4.4130000000000003</c:v>
                </c:pt>
                <c:pt idx="398">
                  <c:v>4.4000000000000004</c:v>
                </c:pt>
                <c:pt idx="399">
                  <c:v>4.4269999999999996</c:v>
                </c:pt>
                <c:pt idx="400">
                  <c:v>4.3979999999999855</c:v>
                </c:pt>
                <c:pt idx="401">
                  <c:v>4.3849999999999945</c:v>
                </c:pt>
                <c:pt idx="402">
                  <c:v>4.3919999999999995</c:v>
                </c:pt>
                <c:pt idx="403">
                  <c:v>4.4429999999999996</c:v>
                </c:pt>
                <c:pt idx="404">
                  <c:v>4.5709999999999997</c:v>
                </c:pt>
                <c:pt idx="405">
                  <c:v>4.6349999999999945</c:v>
                </c:pt>
                <c:pt idx="406">
                  <c:v>4.641</c:v>
                </c:pt>
                <c:pt idx="407">
                  <c:v>4.6619999999999955</c:v>
                </c:pt>
                <c:pt idx="408">
                  <c:v>4.5659999999999945</c:v>
                </c:pt>
                <c:pt idx="409">
                  <c:v>4.6039999999999965</c:v>
                </c:pt>
                <c:pt idx="410">
                  <c:v>4.5249999999999844</c:v>
                </c:pt>
                <c:pt idx="411">
                  <c:v>4.4770000000000003</c:v>
                </c:pt>
                <c:pt idx="412">
                  <c:v>4.4160000000000004</c:v>
                </c:pt>
                <c:pt idx="413">
                  <c:v>4.3549999999999844</c:v>
                </c:pt>
                <c:pt idx="414">
                  <c:v>4.3490000000000002</c:v>
                </c:pt>
                <c:pt idx="415">
                  <c:v>4.3339999999999996</c:v>
                </c:pt>
                <c:pt idx="416">
                  <c:v>4.3099999999999996</c:v>
                </c:pt>
                <c:pt idx="417">
                  <c:v>4.3410000000000002</c:v>
                </c:pt>
                <c:pt idx="418">
                  <c:v>4.2619999999999996</c:v>
                </c:pt>
                <c:pt idx="419">
                  <c:v>4.2610000000000001</c:v>
                </c:pt>
                <c:pt idx="420">
                  <c:v>4.2729999999999997</c:v>
                </c:pt>
                <c:pt idx="421">
                  <c:v>4.2300000000000004</c:v>
                </c:pt>
                <c:pt idx="422">
                  <c:v>4.2060000000000004</c:v>
                </c:pt>
                <c:pt idx="423">
                  <c:v>4.2030000000000003</c:v>
                </c:pt>
                <c:pt idx="424">
                  <c:v>4.1649999999999787</c:v>
                </c:pt>
                <c:pt idx="425">
                  <c:v>4.1429999999999945</c:v>
                </c:pt>
                <c:pt idx="426">
                  <c:v>4.1649999999999787</c:v>
                </c:pt>
                <c:pt idx="427">
                  <c:v>4.1229999999999816</c:v>
                </c:pt>
                <c:pt idx="428">
                  <c:v>4.1749999999999945</c:v>
                </c:pt>
                <c:pt idx="429">
                  <c:v>4.2190000000000003</c:v>
                </c:pt>
                <c:pt idx="430">
                  <c:v>4.1209999999999845</c:v>
                </c:pt>
                <c:pt idx="431">
                  <c:v>4.1139999999999946</c:v>
                </c:pt>
                <c:pt idx="432">
                  <c:v>4.1739999999999995</c:v>
                </c:pt>
                <c:pt idx="433">
                  <c:v>4.1790000000000003</c:v>
                </c:pt>
                <c:pt idx="434">
                  <c:v>4.1760000000000002</c:v>
                </c:pt>
                <c:pt idx="435">
                  <c:v>4.1259999999999835</c:v>
                </c:pt>
                <c:pt idx="436">
                  <c:v>4.141</c:v>
                </c:pt>
                <c:pt idx="437">
                  <c:v>4.1399999999999997</c:v>
                </c:pt>
                <c:pt idx="438">
                  <c:v>4.07</c:v>
                </c:pt>
                <c:pt idx="439">
                  <c:v>4.0010000000000003</c:v>
                </c:pt>
                <c:pt idx="440">
                  <c:v>4.0639999999999965</c:v>
                </c:pt>
                <c:pt idx="441">
                  <c:v>4.0430000000000001</c:v>
                </c:pt>
                <c:pt idx="442">
                  <c:v>4.0659999999999945</c:v>
                </c:pt>
                <c:pt idx="443">
                  <c:v>4.0810000000000004</c:v>
                </c:pt>
                <c:pt idx="444">
                  <c:v>4.1849999999999845</c:v>
                </c:pt>
                <c:pt idx="445">
                  <c:v>4.0510000000000002</c:v>
                </c:pt>
                <c:pt idx="446">
                  <c:v>3.9959999999999987</c:v>
                </c:pt>
                <c:pt idx="447">
                  <c:v>4.016</c:v>
                </c:pt>
                <c:pt idx="448">
                  <c:v>4.0359999999999996</c:v>
                </c:pt>
                <c:pt idx="449">
                  <c:v>4.2080000000000002</c:v>
                </c:pt>
                <c:pt idx="450">
                  <c:v>4.2569999999999997</c:v>
                </c:pt>
                <c:pt idx="451">
                  <c:v>4.2409999999999997</c:v>
                </c:pt>
                <c:pt idx="452">
                  <c:v>4.1639999999999855</c:v>
                </c:pt>
                <c:pt idx="453">
                  <c:v>4.2300000000000004</c:v>
                </c:pt>
                <c:pt idx="454">
                  <c:v>4.1639999999999855</c:v>
                </c:pt>
                <c:pt idx="455">
                  <c:v>3.9719999999999978</c:v>
                </c:pt>
                <c:pt idx="456">
                  <c:v>4.0149999999999855</c:v>
                </c:pt>
                <c:pt idx="457">
                  <c:v>3.9949999999999997</c:v>
                </c:pt>
                <c:pt idx="458">
                  <c:v>3.9309999999999987</c:v>
                </c:pt>
                <c:pt idx="459">
                  <c:v>3.9239999999999999</c:v>
                </c:pt>
                <c:pt idx="460">
                  <c:v>3.7530000000000001</c:v>
                </c:pt>
                <c:pt idx="461">
                  <c:v>3.7519999999999998</c:v>
                </c:pt>
                <c:pt idx="462">
                  <c:v>3.8029999999999977</c:v>
                </c:pt>
                <c:pt idx="463">
                  <c:v>3.8769999999999967</c:v>
                </c:pt>
                <c:pt idx="464">
                  <c:v>3.9959999999999987</c:v>
                </c:pt>
                <c:pt idx="465">
                  <c:v>4.0739999999999998</c:v>
                </c:pt>
                <c:pt idx="466">
                  <c:v>4.1159999999999846</c:v>
                </c:pt>
                <c:pt idx="467">
                  <c:v>4.1229999999999816</c:v>
                </c:pt>
                <c:pt idx="468">
                  <c:v>4.069</c:v>
                </c:pt>
                <c:pt idx="469">
                  <c:v>4.0139999999999985</c:v>
                </c:pt>
                <c:pt idx="470">
                  <c:v>4.0110000000000001</c:v>
                </c:pt>
                <c:pt idx="471">
                  <c:v>3.94</c:v>
                </c:pt>
                <c:pt idx="472">
                  <c:v>3.8069999999999977</c:v>
                </c:pt>
                <c:pt idx="473">
                  <c:v>3.7789999999999999</c:v>
                </c:pt>
                <c:pt idx="474">
                  <c:v>3.7509999999999999</c:v>
                </c:pt>
                <c:pt idx="475">
                  <c:v>3.7600000000000002</c:v>
                </c:pt>
                <c:pt idx="476">
                  <c:v>3.7519999999999998</c:v>
                </c:pt>
                <c:pt idx="477">
                  <c:v>3.7869999999999999</c:v>
                </c:pt>
                <c:pt idx="478">
                  <c:v>3.7709999999999999</c:v>
                </c:pt>
                <c:pt idx="479">
                  <c:v>3.9</c:v>
                </c:pt>
                <c:pt idx="480">
                  <c:v>3.8309999999999977</c:v>
                </c:pt>
                <c:pt idx="481">
                  <c:v>3.8039999999999998</c:v>
                </c:pt>
                <c:pt idx="482">
                  <c:v>3.7669999999999999</c:v>
                </c:pt>
                <c:pt idx="483">
                  <c:v>3.7040000000000002</c:v>
                </c:pt>
                <c:pt idx="484">
                  <c:v>3.681</c:v>
                </c:pt>
                <c:pt idx="485">
                  <c:v>3.6829999999999998</c:v>
                </c:pt>
                <c:pt idx="486">
                  <c:v>3.6709999999999998</c:v>
                </c:pt>
                <c:pt idx="487">
                  <c:v>3.6309999999999998</c:v>
                </c:pt>
                <c:pt idx="488">
                  <c:v>3.64</c:v>
                </c:pt>
                <c:pt idx="489">
                  <c:v>3.673</c:v>
                </c:pt>
                <c:pt idx="490">
                  <c:v>3.661</c:v>
                </c:pt>
                <c:pt idx="491">
                  <c:v>3.6459999999999999</c:v>
                </c:pt>
                <c:pt idx="492">
                  <c:v>3.5419999999999998</c:v>
                </c:pt>
                <c:pt idx="493">
                  <c:v>3.4009999999999998</c:v>
                </c:pt>
                <c:pt idx="494">
                  <c:v>3.3899999999999997</c:v>
                </c:pt>
                <c:pt idx="495">
                  <c:v>3.4259999999999997</c:v>
                </c:pt>
                <c:pt idx="496">
                  <c:v>3.3499999999999988</c:v>
                </c:pt>
                <c:pt idx="497">
                  <c:v>3.2840000000000011</c:v>
                </c:pt>
                <c:pt idx="498">
                  <c:v>3.294</c:v>
                </c:pt>
                <c:pt idx="499">
                  <c:v>3.258</c:v>
                </c:pt>
                <c:pt idx="500">
                  <c:v>3.1640000000000001</c:v>
                </c:pt>
                <c:pt idx="501">
                  <c:v>3.048</c:v>
                </c:pt>
                <c:pt idx="502">
                  <c:v>3.0359999999999987</c:v>
                </c:pt>
                <c:pt idx="503">
                  <c:v>3.0959999999999988</c:v>
                </c:pt>
                <c:pt idx="504">
                  <c:v>3.0289999999999999</c:v>
                </c:pt>
                <c:pt idx="505">
                  <c:v>3.1549999999999998</c:v>
                </c:pt>
                <c:pt idx="506">
                  <c:v>3.2330000000000001</c:v>
                </c:pt>
                <c:pt idx="507">
                  <c:v>3.2080000000000002</c:v>
                </c:pt>
                <c:pt idx="508">
                  <c:v>3.2149999999999999</c:v>
                </c:pt>
                <c:pt idx="509">
                  <c:v>3.2970000000000002</c:v>
                </c:pt>
                <c:pt idx="510">
                  <c:v>3.1970000000000001</c:v>
                </c:pt>
                <c:pt idx="511">
                  <c:v>3.1349999999999998</c:v>
                </c:pt>
                <c:pt idx="512">
                  <c:v>2.9870000000000001</c:v>
                </c:pt>
                <c:pt idx="513">
                  <c:v>2.9739999999999998</c:v>
                </c:pt>
                <c:pt idx="514">
                  <c:v>3.0019999999999998</c:v>
                </c:pt>
                <c:pt idx="515">
                  <c:v>2.9369999999999967</c:v>
                </c:pt>
                <c:pt idx="516">
                  <c:v>2.9449999999999998</c:v>
                </c:pt>
                <c:pt idx="517">
                  <c:v>2.9419999999999997</c:v>
                </c:pt>
                <c:pt idx="518">
                  <c:v>2.9409999999999998</c:v>
                </c:pt>
                <c:pt idx="519">
                  <c:v>2.9409999999999998</c:v>
                </c:pt>
                <c:pt idx="520">
                  <c:v>2.9089999999999998</c:v>
                </c:pt>
                <c:pt idx="521">
                  <c:v>2.9489999999999998</c:v>
                </c:pt>
                <c:pt idx="522">
                  <c:v>2.9509999999999987</c:v>
                </c:pt>
                <c:pt idx="523">
                  <c:v>2.9499999999999997</c:v>
                </c:pt>
                <c:pt idx="524">
                  <c:v>2.9569999999999967</c:v>
                </c:pt>
                <c:pt idx="525">
                  <c:v>3.0129999999999977</c:v>
                </c:pt>
                <c:pt idx="526">
                  <c:v>3.153</c:v>
                </c:pt>
                <c:pt idx="527">
                  <c:v>3.198</c:v>
                </c:pt>
                <c:pt idx="528">
                  <c:v>3.1269999999999998</c:v>
                </c:pt>
                <c:pt idx="529">
                  <c:v>3.0169999999999977</c:v>
                </c:pt>
                <c:pt idx="530">
                  <c:v>2.9859999999999998</c:v>
                </c:pt>
                <c:pt idx="531">
                  <c:v>2.9909999999999997</c:v>
                </c:pt>
                <c:pt idx="532">
                  <c:v>2.9339999999999997</c:v>
                </c:pt>
                <c:pt idx="533">
                  <c:v>2.8899999999999997</c:v>
                </c:pt>
                <c:pt idx="534">
                  <c:v>2.9299999999999997</c:v>
                </c:pt>
                <c:pt idx="535">
                  <c:v>2.9959999999999987</c:v>
                </c:pt>
                <c:pt idx="536">
                  <c:v>3.0189999999999997</c:v>
                </c:pt>
                <c:pt idx="537">
                  <c:v>2.9989999999999997</c:v>
                </c:pt>
                <c:pt idx="538">
                  <c:v>3.1080000000000001</c:v>
                </c:pt>
                <c:pt idx="539">
                  <c:v>3.2370000000000001</c:v>
                </c:pt>
                <c:pt idx="540">
                  <c:v>3.327</c:v>
                </c:pt>
                <c:pt idx="541">
                  <c:v>3.2600000000000002</c:v>
                </c:pt>
                <c:pt idx="542">
                  <c:v>3.2330000000000001</c:v>
                </c:pt>
                <c:pt idx="543">
                  <c:v>3.2589999999999999</c:v>
                </c:pt>
                <c:pt idx="544">
                  <c:v>3.2959999999999998</c:v>
                </c:pt>
                <c:pt idx="545">
                  <c:v>3.2840000000000011</c:v>
                </c:pt>
                <c:pt idx="546">
                  <c:v>3.3349999999999977</c:v>
                </c:pt>
                <c:pt idx="547">
                  <c:v>3.363</c:v>
                </c:pt>
                <c:pt idx="548">
                  <c:v>3.3389999999999977</c:v>
                </c:pt>
                <c:pt idx="549">
                  <c:v>3.3709999999999987</c:v>
                </c:pt>
                <c:pt idx="550">
                  <c:v>3.403</c:v>
                </c:pt>
                <c:pt idx="551">
                  <c:v>3.343</c:v>
                </c:pt>
                <c:pt idx="552">
                  <c:v>3.1890000000000001</c:v>
                </c:pt>
                <c:pt idx="553">
                  <c:v>3.0830000000000002</c:v>
                </c:pt>
                <c:pt idx="554">
                  <c:v>3.1070000000000002</c:v>
                </c:pt>
                <c:pt idx="555">
                  <c:v>3.0369999999999977</c:v>
                </c:pt>
                <c:pt idx="556">
                  <c:v>2.9749999999999988</c:v>
                </c:pt>
                <c:pt idx="557">
                  <c:v>2.9939999999999998</c:v>
                </c:pt>
                <c:pt idx="558">
                  <c:v>3.08</c:v>
                </c:pt>
                <c:pt idx="559">
                  <c:v>3.0139999999999998</c:v>
                </c:pt>
                <c:pt idx="560">
                  <c:v>3.0139999999999998</c:v>
                </c:pt>
                <c:pt idx="561">
                  <c:v>2.988</c:v>
                </c:pt>
                <c:pt idx="562">
                  <c:v>2.9929999999999977</c:v>
                </c:pt>
                <c:pt idx="563">
                  <c:v>3.1280000000000001</c:v>
                </c:pt>
                <c:pt idx="564">
                  <c:v>3.1119999999999997</c:v>
                </c:pt>
                <c:pt idx="565">
                  <c:v>3.03</c:v>
                </c:pt>
                <c:pt idx="566">
                  <c:v>3.048</c:v>
                </c:pt>
                <c:pt idx="567">
                  <c:v>3.1359999999999997</c:v>
                </c:pt>
                <c:pt idx="568">
                  <c:v>3.0169999999999977</c:v>
                </c:pt>
                <c:pt idx="569">
                  <c:v>2.9249999999999998</c:v>
                </c:pt>
                <c:pt idx="570">
                  <c:v>2.9359999999999977</c:v>
                </c:pt>
                <c:pt idx="571">
                  <c:v>3</c:v>
                </c:pt>
                <c:pt idx="572">
                  <c:v>3.07</c:v>
                </c:pt>
                <c:pt idx="573">
                  <c:v>3.0070000000000001</c:v>
                </c:pt>
                <c:pt idx="574">
                  <c:v>3.0589999999999997</c:v>
                </c:pt>
                <c:pt idx="575">
                  <c:v>3.145</c:v>
                </c:pt>
                <c:pt idx="576">
                  <c:v>3.1909999999999998</c:v>
                </c:pt>
                <c:pt idx="577">
                  <c:v>3.2210000000000001</c:v>
                </c:pt>
                <c:pt idx="578">
                  <c:v>3.0449999999999999</c:v>
                </c:pt>
                <c:pt idx="579">
                  <c:v>2.9739999999999998</c:v>
                </c:pt>
                <c:pt idx="580">
                  <c:v>3.0189999999999997</c:v>
                </c:pt>
                <c:pt idx="581">
                  <c:v>3.149</c:v>
                </c:pt>
                <c:pt idx="582">
                  <c:v>3.1459999999999999</c:v>
                </c:pt>
                <c:pt idx="583">
                  <c:v>3.13</c:v>
                </c:pt>
                <c:pt idx="584">
                  <c:v>3.0859999999999999</c:v>
                </c:pt>
                <c:pt idx="585">
                  <c:v>3.0259999999999998</c:v>
                </c:pt>
                <c:pt idx="586">
                  <c:v>2.9939999999999998</c:v>
                </c:pt>
                <c:pt idx="587">
                  <c:v>2.9939999999999998</c:v>
                </c:pt>
                <c:pt idx="588">
                  <c:v>3.16</c:v>
                </c:pt>
                <c:pt idx="589">
                  <c:v>3.2210000000000001</c:v>
                </c:pt>
                <c:pt idx="590">
                  <c:v>3.218</c:v>
                </c:pt>
                <c:pt idx="591">
                  <c:v>3.2170000000000001</c:v>
                </c:pt>
                <c:pt idx="592">
                  <c:v>3.214</c:v>
                </c:pt>
                <c:pt idx="593">
                  <c:v>3.2570000000000001</c:v>
                </c:pt>
                <c:pt idx="594">
                  <c:v>3.25</c:v>
                </c:pt>
                <c:pt idx="595">
                  <c:v>3.2519999999999998</c:v>
                </c:pt>
                <c:pt idx="596">
                  <c:v>3.1989999999999998</c:v>
                </c:pt>
                <c:pt idx="597">
                  <c:v>3.1419999999999999</c:v>
                </c:pt>
                <c:pt idx="598">
                  <c:v>3.1759999999999997</c:v>
                </c:pt>
                <c:pt idx="599">
                  <c:v>3.27</c:v>
                </c:pt>
                <c:pt idx="600">
                  <c:v>3.149</c:v>
                </c:pt>
                <c:pt idx="601">
                  <c:v>3.14</c:v>
                </c:pt>
                <c:pt idx="602">
                  <c:v>3.2090000000000001</c:v>
                </c:pt>
                <c:pt idx="603">
                  <c:v>3.222</c:v>
                </c:pt>
                <c:pt idx="604">
                  <c:v>3.1909999999999998</c:v>
                </c:pt>
                <c:pt idx="605">
                  <c:v>3.161</c:v>
                </c:pt>
                <c:pt idx="606">
                  <c:v>3.141</c:v>
                </c:pt>
                <c:pt idx="607">
                  <c:v>3.1309999999999998</c:v>
                </c:pt>
                <c:pt idx="608">
                  <c:v>3.1779999999999999</c:v>
                </c:pt>
                <c:pt idx="609">
                  <c:v>3.17</c:v>
                </c:pt>
                <c:pt idx="610">
                  <c:v>3.2429999999999999</c:v>
                </c:pt>
                <c:pt idx="611">
                  <c:v>3.2109999999999999</c:v>
                </c:pt>
                <c:pt idx="612">
                  <c:v>3.24</c:v>
                </c:pt>
                <c:pt idx="613">
                  <c:v>3.38</c:v>
                </c:pt>
                <c:pt idx="614">
                  <c:v>3.4470000000000001</c:v>
                </c:pt>
                <c:pt idx="615">
                  <c:v>3.3879999999999999</c:v>
                </c:pt>
                <c:pt idx="616">
                  <c:v>3.407</c:v>
                </c:pt>
                <c:pt idx="617">
                  <c:v>3.343</c:v>
                </c:pt>
                <c:pt idx="618">
                  <c:v>3.3049999999999997</c:v>
                </c:pt>
                <c:pt idx="619">
                  <c:v>3.3649999999999998</c:v>
                </c:pt>
                <c:pt idx="620">
                  <c:v>3.3579999999999997</c:v>
                </c:pt>
                <c:pt idx="621">
                  <c:v>3.4379999999999997</c:v>
                </c:pt>
                <c:pt idx="622">
                  <c:v>3.4329999999999967</c:v>
                </c:pt>
                <c:pt idx="623">
                  <c:v>3.3699999999999997</c:v>
                </c:pt>
                <c:pt idx="624">
                  <c:v>3.5470000000000002</c:v>
                </c:pt>
                <c:pt idx="625">
                  <c:v>3.6040000000000001</c:v>
                </c:pt>
                <c:pt idx="626">
                  <c:v>3.621</c:v>
                </c:pt>
                <c:pt idx="627">
                  <c:v>3.6259999999999999</c:v>
                </c:pt>
                <c:pt idx="628">
                  <c:v>3.66</c:v>
                </c:pt>
                <c:pt idx="629">
                  <c:v>3.589</c:v>
                </c:pt>
                <c:pt idx="630">
                  <c:v>3.669</c:v>
                </c:pt>
                <c:pt idx="631">
                  <c:v>3.6589999999999998</c:v>
                </c:pt>
                <c:pt idx="632">
                  <c:v>3.573</c:v>
                </c:pt>
                <c:pt idx="633">
                  <c:v>3.6379999999999999</c:v>
                </c:pt>
                <c:pt idx="634">
                  <c:v>3.722</c:v>
                </c:pt>
                <c:pt idx="635">
                  <c:v>3.6759999999999997</c:v>
                </c:pt>
                <c:pt idx="636">
                  <c:v>3.6359999999999997</c:v>
                </c:pt>
                <c:pt idx="637">
                  <c:v>3.6880000000000002</c:v>
                </c:pt>
                <c:pt idx="638">
                  <c:v>3.698</c:v>
                </c:pt>
                <c:pt idx="639">
                  <c:v>3.6339999999999999</c:v>
                </c:pt>
                <c:pt idx="640">
                  <c:v>3.5219999999999998</c:v>
                </c:pt>
                <c:pt idx="641">
                  <c:v>3.5249999999999999</c:v>
                </c:pt>
                <c:pt idx="642">
                  <c:v>3.4809999999999999</c:v>
                </c:pt>
                <c:pt idx="643">
                  <c:v>3.5470000000000002</c:v>
                </c:pt>
                <c:pt idx="644">
                  <c:v>3.5019999999999998</c:v>
                </c:pt>
                <c:pt idx="645">
                  <c:v>3.4499999999999997</c:v>
                </c:pt>
                <c:pt idx="646">
                  <c:v>3.4630000000000001</c:v>
                </c:pt>
                <c:pt idx="647">
                  <c:v>3.4499999999999997</c:v>
                </c:pt>
                <c:pt idx="648">
                  <c:v>3.4259999999999997</c:v>
                </c:pt>
                <c:pt idx="649">
                  <c:v>3.3909999999999987</c:v>
                </c:pt>
                <c:pt idx="650">
                  <c:v>3.3689999999999998</c:v>
                </c:pt>
                <c:pt idx="651">
                  <c:v>3.3859999999999997</c:v>
                </c:pt>
                <c:pt idx="652">
                  <c:v>3.4139999999999997</c:v>
                </c:pt>
                <c:pt idx="653">
                  <c:v>3.3279999999999998</c:v>
                </c:pt>
                <c:pt idx="654">
                  <c:v>3.34</c:v>
                </c:pt>
                <c:pt idx="655">
                  <c:v>3.3</c:v>
                </c:pt>
                <c:pt idx="656">
                  <c:v>3.3179999999999987</c:v>
                </c:pt>
                <c:pt idx="657">
                  <c:v>3.2770000000000001</c:v>
                </c:pt>
                <c:pt idx="658">
                  <c:v>3.2989999999999999</c:v>
                </c:pt>
                <c:pt idx="659">
                  <c:v>3.2589999999999999</c:v>
                </c:pt>
                <c:pt idx="660">
                  <c:v>3.266</c:v>
                </c:pt>
                <c:pt idx="661">
                  <c:v>3.3039999999999998</c:v>
                </c:pt>
                <c:pt idx="662">
                  <c:v>3.367</c:v>
                </c:pt>
                <c:pt idx="663">
                  <c:v>3.3369999999999926</c:v>
                </c:pt>
                <c:pt idx="664">
                  <c:v>3.4</c:v>
                </c:pt>
                <c:pt idx="665">
                  <c:v>3.4169999999999967</c:v>
                </c:pt>
                <c:pt idx="666">
                  <c:v>3.3689999999999998</c:v>
                </c:pt>
                <c:pt idx="667">
                  <c:v>3.38</c:v>
                </c:pt>
                <c:pt idx="668">
                  <c:v>3.4589999999999987</c:v>
                </c:pt>
                <c:pt idx="669">
                  <c:v>3.4769999999999968</c:v>
                </c:pt>
                <c:pt idx="670">
                  <c:v>3.4870000000000001</c:v>
                </c:pt>
                <c:pt idx="671">
                  <c:v>3.427</c:v>
                </c:pt>
                <c:pt idx="672">
                  <c:v>3.4239999999999999</c:v>
                </c:pt>
                <c:pt idx="673">
                  <c:v>3.4299999999999997</c:v>
                </c:pt>
                <c:pt idx="674">
                  <c:v>3.3</c:v>
                </c:pt>
                <c:pt idx="675">
                  <c:v>3.3439999999999999</c:v>
                </c:pt>
                <c:pt idx="676">
                  <c:v>3.3459999999999988</c:v>
                </c:pt>
                <c:pt idx="677">
                  <c:v>3.3389999999999977</c:v>
                </c:pt>
                <c:pt idx="678">
                  <c:v>3.3739999999999997</c:v>
                </c:pt>
                <c:pt idx="679">
                  <c:v>3.51</c:v>
                </c:pt>
                <c:pt idx="680">
                  <c:v>3.4830000000000001</c:v>
                </c:pt>
                <c:pt idx="681">
                  <c:v>3.4729999999999968</c:v>
                </c:pt>
                <c:pt idx="682">
                  <c:v>3.4559999999999977</c:v>
                </c:pt>
                <c:pt idx="683">
                  <c:v>3.4239999999999999</c:v>
                </c:pt>
                <c:pt idx="684">
                  <c:v>3.3169999999999926</c:v>
                </c:pt>
                <c:pt idx="685">
                  <c:v>3.2840000000000011</c:v>
                </c:pt>
                <c:pt idx="686">
                  <c:v>3.2949999999999999</c:v>
                </c:pt>
                <c:pt idx="687">
                  <c:v>3.2490000000000001</c:v>
                </c:pt>
                <c:pt idx="688">
                  <c:v>3.2549999999999999</c:v>
                </c:pt>
                <c:pt idx="689">
                  <c:v>3.3119999999999967</c:v>
                </c:pt>
                <c:pt idx="690">
                  <c:v>3.3049999999999997</c:v>
                </c:pt>
                <c:pt idx="691">
                  <c:v>3.2690000000000001</c:v>
                </c:pt>
                <c:pt idx="692">
                  <c:v>3.2349999999999999</c:v>
                </c:pt>
                <c:pt idx="693">
                  <c:v>3.2450000000000001</c:v>
                </c:pt>
                <c:pt idx="694">
                  <c:v>3.25</c:v>
                </c:pt>
                <c:pt idx="695">
                  <c:v>3.2570000000000001</c:v>
                </c:pt>
                <c:pt idx="696">
                  <c:v>3.2410000000000001</c:v>
                </c:pt>
                <c:pt idx="697">
                  <c:v>3.2309999999999999</c:v>
                </c:pt>
                <c:pt idx="698">
                  <c:v>3.2429999999999999</c:v>
                </c:pt>
                <c:pt idx="699">
                  <c:v>3.242</c:v>
                </c:pt>
                <c:pt idx="700">
                  <c:v>3.2319999999999998</c:v>
                </c:pt>
                <c:pt idx="701">
                  <c:v>3.274</c:v>
                </c:pt>
                <c:pt idx="702">
                  <c:v>3.3619999999999997</c:v>
                </c:pt>
                <c:pt idx="703">
                  <c:v>3.3039999999999998</c:v>
                </c:pt>
                <c:pt idx="704">
                  <c:v>3.2359999999999998</c:v>
                </c:pt>
                <c:pt idx="705">
                  <c:v>3.2570000000000001</c:v>
                </c:pt>
                <c:pt idx="706">
                  <c:v>3.2919999999999998</c:v>
                </c:pt>
                <c:pt idx="707">
                  <c:v>3.3369999999999926</c:v>
                </c:pt>
                <c:pt idx="708">
                  <c:v>3.3659999999999997</c:v>
                </c:pt>
                <c:pt idx="709">
                  <c:v>3.3759999999999977</c:v>
                </c:pt>
                <c:pt idx="710">
                  <c:v>3.3789999999999987</c:v>
                </c:pt>
                <c:pt idx="711">
                  <c:v>3.3949999999999987</c:v>
                </c:pt>
                <c:pt idx="712">
                  <c:v>3.3729999999999967</c:v>
                </c:pt>
                <c:pt idx="713">
                  <c:v>3.3049999999999997</c:v>
                </c:pt>
                <c:pt idx="714">
                  <c:v>3.2559999999999998</c:v>
                </c:pt>
                <c:pt idx="715">
                  <c:v>3.254</c:v>
                </c:pt>
                <c:pt idx="716">
                  <c:v>3.2290000000000001</c:v>
                </c:pt>
                <c:pt idx="717">
                  <c:v>3.22</c:v>
                </c:pt>
                <c:pt idx="718">
                  <c:v>3.157</c:v>
                </c:pt>
                <c:pt idx="719">
                  <c:v>3.1219999999999999</c:v>
                </c:pt>
                <c:pt idx="720">
                  <c:v>3.1240000000000001</c:v>
                </c:pt>
                <c:pt idx="721">
                  <c:v>3.1579999999999999</c:v>
                </c:pt>
                <c:pt idx="722">
                  <c:v>3.1230000000000002</c:v>
                </c:pt>
                <c:pt idx="723">
                  <c:v>3.1149999999999998</c:v>
                </c:pt>
                <c:pt idx="724">
                  <c:v>3.2040000000000002</c:v>
                </c:pt>
                <c:pt idx="725">
                  <c:v>3.1819999999999999</c:v>
                </c:pt>
                <c:pt idx="726">
                  <c:v>3.1640000000000001</c:v>
                </c:pt>
                <c:pt idx="727">
                  <c:v>3.2269999999999999</c:v>
                </c:pt>
                <c:pt idx="728">
                  <c:v>3.2970000000000002</c:v>
                </c:pt>
                <c:pt idx="729">
                  <c:v>3.286</c:v>
                </c:pt>
                <c:pt idx="730">
                  <c:v>3.3009999999999997</c:v>
                </c:pt>
                <c:pt idx="731">
                  <c:v>3.2349999999999999</c:v>
                </c:pt>
                <c:pt idx="732">
                  <c:v>3.3189999999999977</c:v>
                </c:pt>
                <c:pt idx="733">
                  <c:v>3.3049999999999997</c:v>
                </c:pt>
                <c:pt idx="734">
                  <c:v>3.3479999999999999</c:v>
                </c:pt>
                <c:pt idx="735">
                  <c:v>3.3539999999999988</c:v>
                </c:pt>
                <c:pt idx="736">
                  <c:v>3.2690000000000001</c:v>
                </c:pt>
                <c:pt idx="737">
                  <c:v>3.258</c:v>
                </c:pt>
                <c:pt idx="738">
                  <c:v>3.3239999999999998</c:v>
                </c:pt>
                <c:pt idx="739">
                  <c:v>3.2309999999999999</c:v>
                </c:pt>
                <c:pt idx="740">
                  <c:v>3.2370000000000001</c:v>
                </c:pt>
                <c:pt idx="741">
                  <c:v>3.2629999999999999</c:v>
                </c:pt>
                <c:pt idx="742">
                  <c:v>3.3179999999999987</c:v>
                </c:pt>
                <c:pt idx="743">
                  <c:v>3.347</c:v>
                </c:pt>
                <c:pt idx="744">
                  <c:v>3.3639999999999999</c:v>
                </c:pt>
                <c:pt idx="745">
                  <c:v>3.3179999999999987</c:v>
                </c:pt>
                <c:pt idx="746">
                  <c:v>3.2800000000000002</c:v>
                </c:pt>
                <c:pt idx="747">
                  <c:v>3.343</c:v>
                </c:pt>
                <c:pt idx="748">
                  <c:v>3.3619999999999997</c:v>
                </c:pt>
                <c:pt idx="749">
                  <c:v>3.3809999999999998</c:v>
                </c:pt>
                <c:pt idx="750">
                  <c:v>3.323</c:v>
                </c:pt>
                <c:pt idx="751">
                  <c:v>3.2829999999999999</c:v>
                </c:pt>
                <c:pt idx="752">
                  <c:v>3.2890000000000001</c:v>
                </c:pt>
                <c:pt idx="753">
                  <c:v>3.2709999999999999</c:v>
                </c:pt>
                <c:pt idx="754">
                  <c:v>3.254</c:v>
                </c:pt>
                <c:pt idx="755">
                  <c:v>3.274</c:v>
                </c:pt>
                <c:pt idx="756">
                  <c:v>3.254</c:v>
                </c:pt>
                <c:pt idx="757">
                  <c:v>3.2650000000000001</c:v>
                </c:pt>
                <c:pt idx="758">
                  <c:v>3.1659999999999999</c:v>
                </c:pt>
                <c:pt idx="759">
                  <c:v>3.1680000000000001</c:v>
                </c:pt>
                <c:pt idx="760">
                  <c:v>3.1589999999999998</c:v>
                </c:pt>
                <c:pt idx="761">
                  <c:v>3.1519999999999997</c:v>
                </c:pt>
                <c:pt idx="762">
                  <c:v>3.161</c:v>
                </c:pt>
                <c:pt idx="763">
                  <c:v>3.177</c:v>
                </c:pt>
                <c:pt idx="764">
                  <c:v>3.238</c:v>
                </c:pt>
                <c:pt idx="765">
                  <c:v>3.1850000000000001</c:v>
                </c:pt>
                <c:pt idx="766">
                  <c:v>3.14</c:v>
                </c:pt>
                <c:pt idx="767">
                  <c:v>3.137</c:v>
                </c:pt>
                <c:pt idx="768">
                  <c:v>3.1779999999999999</c:v>
                </c:pt>
                <c:pt idx="769">
                  <c:v>3.2090000000000001</c:v>
                </c:pt>
                <c:pt idx="770">
                  <c:v>3.1850000000000001</c:v>
                </c:pt>
                <c:pt idx="771">
                  <c:v>3.2359999999999998</c:v>
                </c:pt>
                <c:pt idx="772">
                  <c:v>3.198</c:v>
                </c:pt>
                <c:pt idx="773">
                  <c:v>3.1419999999999999</c:v>
                </c:pt>
                <c:pt idx="774">
                  <c:v>3.137</c:v>
                </c:pt>
                <c:pt idx="775">
                  <c:v>3.194</c:v>
                </c:pt>
                <c:pt idx="776">
                  <c:v>3.2640000000000002</c:v>
                </c:pt>
                <c:pt idx="777">
                  <c:v>3.3169999999999926</c:v>
                </c:pt>
                <c:pt idx="778">
                  <c:v>3.3219999999999987</c:v>
                </c:pt>
                <c:pt idx="779">
                  <c:v>3.3149999999999977</c:v>
                </c:pt>
                <c:pt idx="780">
                  <c:v>3.3519999999999968</c:v>
                </c:pt>
                <c:pt idx="781">
                  <c:v>3.3679999999999999</c:v>
                </c:pt>
                <c:pt idx="782">
                  <c:v>3.387</c:v>
                </c:pt>
                <c:pt idx="783">
                  <c:v>3.387</c:v>
                </c:pt>
                <c:pt idx="784">
                  <c:v>3.387</c:v>
                </c:pt>
                <c:pt idx="785">
                  <c:v>3.3909999999999987</c:v>
                </c:pt>
                <c:pt idx="786">
                  <c:v>3.3729999999999967</c:v>
                </c:pt>
                <c:pt idx="787">
                  <c:v>3.3809999999999998</c:v>
                </c:pt>
                <c:pt idx="788">
                  <c:v>3.3699999999999997</c:v>
                </c:pt>
                <c:pt idx="789">
                  <c:v>3.3849999999999998</c:v>
                </c:pt>
                <c:pt idx="790">
                  <c:v>3.347</c:v>
                </c:pt>
                <c:pt idx="791">
                  <c:v>3.3129999999999926</c:v>
                </c:pt>
                <c:pt idx="792">
                  <c:v>3.3029999999999977</c:v>
                </c:pt>
                <c:pt idx="793">
                  <c:v>3.298</c:v>
                </c:pt>
                <c:pt idx="794">
                  <c:v>3.262</c:v>
                </c:pt>
                <c:pt idx="795">
                  <c:v>3.2480000000000002</c:v>
                </c:pt>
                <c:pt idx="796">
                  <c:v>3.2770000000000001</c:v>
                </c:pt>
                <c:pt idx="797">
                  <c:v>3.2229999999999999</c:v>
                </c:pt>
                <c:pt idx="798">
                  <c:v>3.2069999999999999</c:v>
                </c:pt>
                <c:pt idx="799">
                  <c:v>3.2149999999999999</c:v>
                </c:pt>
                <c:pt idx="800">
                  <c:v>3.2170000000000001</c:v>
                </c:pt>
                <c:pt idx="801">
                  <c:v>3.2069999999999999</c:v>
                </c:pt>
                <c:pt idx="802">
                  <c:v>3.2</c:v>
                </c:pt>
                <c:pt idx="803">
                  <c:v>3.2010000000000001</c:v>
                </c:pt>
                <c:pt idx="804">
                  <c:v>3.1959999999999997</c:v>
                </c:pt>
                <c:pt idx="805">
                  <c:v>3.1859999999999999</c:v>
                </c:pt>
                <c:pt idx="806">
                  <c:v>3.1949999999999998</c:v>
                </c:pt>
                <c:pt idx="807">
                  <c:v>3.2229999999999999</c:v>
                </c:pt>
                <c:pt idx="808">
                  <c:v>3.1629999999999998</c:v>
                </c:pt>
                <c:pt idx="809">
                  <c:v>3.12</c:v>
                </c:pt>
                <c:pt idx="810">
                  <c:v>3.145</c:v>
                </c:pt>
                <c:pt idx="811">
                  <c:v>3.1519999999999997</c:v>
                </c:pt>
                <c:pt idx="812">
                  <c:v>3.198</c:v>
                </c:pt>
                <c:pt idx="813">
                  <c:v>3.234</c:v>
                </c:pt>
                <c:pt idx="814">
                  <c:v>3.1919999999999997</c:v>
                </c:pt>
                <c:pt idx="815">
                  <c:v>3.2040000000000002</c:v>
                </c:pt>
                <c:pt idx="816">
                  <c:v>3.2050000000000001</c:v>
                </c:pt>
                <c:pt idx="817">
                  <c:v>3.194</c:v>
                </c:pt>
                <c:pt idx="818">
                  <c:v>3.2509999999999999</c:v>
                </c:pt>
                <c:pt idx="819">
                  <c:v>3.2850000000000001</c:v>
                </c:pt>
                <c:pt idx="820">
                  <c:v>3.27</c:v>
                </c:pt>
                <c:pt idx="821">
                  <c:v>3.1669999999999998</c:v>
                </c:pt>
                <c:pt idx="822">
                  <c:v>3.1349999999999998</c:v>
                </c:pt>
                <c:pt idx="823">
                  <c:v>3.11</c:v>
                </c:pt>
                <c:pt idx="824">
                  <c:v>3.101</c:v>
                </c:pt>
                <c:pt idx="825">
                  <c:v>3.1080000000000001</c:v>
                </c:pt>
                <c:pt idx="826">
                  <c:v>3.1159999999999997</c:v>
                </c:pt>
                <c:pt idx="827">
                  <c:v>3.1379999999999999</c:v>
                </c:pt>
                <c:pt idx="828">
                  <c:v>3.1230000000000002</c:v>
                </c:pt>
                <c:pt idx="829">
                  <c:v>3.1559999999999997</c:v>
                </c:pt>
                <c:pt idx="830">
                  <c:v>3.165</c:v>
                </c:pt>
                <c:pt idx="831">
                  <c:v>3.1319999999999997</c:v>
                </c:pt>
                <c:pt idx="832">
                  <c:v>3.153</c:v>
                </c:pt>
                <c:pt idx="833">
                  <c:v>3.1789999999999998</c:v>
                </c:pt>
                <c:pt idx="834">
                  <c:v>3.1669999999999998</c:v>
                </c:pt>
                <c:pt idx="835">
                  <c:v>3.1549999999999998</c:v>
                </c:pt>
                <c:pt idx="836">
                  <c:v>3.1389999999999998</c:v>
                </c:pt>
                <c:pt idx="837">
                  <c:v>3.1109999999999998</c:v>
                </c:pt>
                <c:pt idx="838">
                  <c:v>3.1269999999999998</c:v>
                </c:pt>
                <c:pt idx="839">
                  <c:v>3.109</c:v>
                </c:pt>
                <c:pt idx="840">
                  <c:v>3.07</c:v>
                </c:pt>
                <c:pt idx="841">
                  <c:v>3.0559999999999987</c:v>
                </c:pt>
                <c:pt idx="842">
                  <c:v>3.0789999999999997</c:v>
                </c:pt>
                <c:pt idx="843">
                  <c:v>3.1519999999999997</c:v>
                </c:pt>
                <c:pt idx="844">
                  <c:v>3.15</c:v>
                </c:pt>
                <c:pt idx="845">
                  <c:v>3.1319999999999997</c:v>
                </c:pt>
                <c:pt idx="846">
                  <c:v>3.11</c:v>
                </c:pt>
                <c:pt idx="847">
                  <c:v>3.0919999999999987</c:v>
                </c:pt>
                <c:pt idx="848">
                  <c:v>3.0880000000000001</c:v>
                </c:pt>
                <c:pt idx="849">
                  <c:v>3.0880000000000001</c:v>
                </c:pt>
                <c:pt idx="850">
                  <c:v>3.09</c:v>
                </c:pt>
                <c:pt idx="851">
                  <c:v>3.1429999999999998</c:v>
                </c:pt>
                <c:pt idx="852">
                  <c:v>3.1189999999999998</c:v>
                </c:pt>
                <c:pt idx="853">
                  <c:v>3.0959999999999988</c:v>
                </c:pt>
                <c:pt idx="854">
                  <c:v>3.1659999999999999</c:v>
                </c:pt>
                <c:pt idx="855">
                  <c:v>3.177</c:v>
                </c:pt>
                <c:pt idx="856">
                  <c:v>3.1459999999999999</c:v>
                </c:pt>
                <c:pt idx="857">
                  <c:v>3.1379999999999999</c:v>
                </c:pt>
                <c:pt idx="858">
                  <c:v>3.1319999999999997</c:v>
                </c:pt>
                <c:pt idx="859">
                  <c:v>3.0840000000000001</c:v>
                </c:pt>
                <c:pt idx="860">
                  <c:v>3.0779999999999998</c:v>
                </c:pt>
                <c:pt idx="861">
                  <c:v>3.0979999999999999</c:v>
                </c:pt>
                <c:pt idx="862">
                  <c:v>3.0789999999999997</c:v>
                </c:pt>
                <c:pt idx="863">
                  <c:v>3.0519999999999987</c:v>
                </c:pt>
                <c:pt idx="864">
                  <c:v>3.0609999999999999</c:v>
                </c:pt>
                <c:pt idx="865">
                  <c:v>3.0459999999999998</c:v>
                </c:pt>
                <c:pt idx="866">
                  <c:v>2.9389999999999987</c:v>
                </c:pt>
                <c:pt idx="867">
                  <c:v>3.0369999999999977</c:v>
                </c:pt>
                <c:pt idx="868">
                  <c:v>3.0619999999999998</c:v>
                </c:pt>
                <c:pt idx="869">
                  <c:v>3.0169999999999977</c:v>
                </c:pt>
                <c:pt idx="870">
                  <c:v>3.0649999999999999</c:v>
                </c:pt>
                <c:pt idx="871">
                  <c:v>2.9489999999999998</c:v>
                </c:pt>
                <c:pt idx="872">
                  <c:v>2.8609999999999998</c:v>
                </c:pt>
                <c:pt idx="873">
                  <c:v>2.7930000000000001</c:v>
                </c:pt>
                <c:pt idx="874">
                  <c:v>2.7970000000000002</c:v>
                </c:pt>
                <c:pt idx="875">
                  <c:v>2.9549999999999987</c:v>
                </c:pt>
                <c:pt idx="876">
                  <c:v>2.9369999999999967</c:v>
                </c:pt>
                <c:pt idx="877">
                  <c:v>2.9419999999999997</c:v>
                </c:pt>
                <c:pt idx="878">
                  <c:v>2.94</c:v>
                </c:pt>
                <c:pt idx="879">
                  <c:v>2.86</c:v>
                </c:pt>
                <c:pt idx="880">
                  <c:v>2.863</c:v>
                </c:pt>
                <c:pt idx="881">
                  <c:v>2.8309999999999977</c:v>
                </c:pt>
                <c:pt idx="882">
                  <c:v>2.766</c:v>
                </c:pt>
                <c:pt idx="883">
                  <c:v>2.6850000000000001</c:v>
                </c:pt>
                <c:pt idx="884">
                  <c:v>2.6659999999999999</c:v>
                </c:pt>
                <c:pt idx="885">
                  <c:v>2.6549999999999998</c:v>
                </c:pt>
                <c:pt idx="886">
                  <c:v>2.5779999999999998</c:v>
                </c:pt>
                <c:pt idx="887">
                  <c:v>2.645</c:v>
                </c:pt>
                <c:pt idx="888">
                  <c:v>2.7040000000000002</c:v>
                </c:pt>
                <c:pt idx="889">
                  <c:v>2.6819999999999999</c:v>
                </c:pt>
                <c:pt idx="890">
                  <c:v>2.66</c:v>
                </c:pt>
                <c:pt idx="891">
                  <c:v>2.6749999999999998</c:v>
                </c:pt>
                <c:pt idx="892">
                  <c:v>2.6549999999999998</c:v>
                </c:pt>
                <c:pt idx="893">
                  <c:v>2.6759999999999997</c:v>
                </c:pt>
                <c:pt idx="894">
                  <c:v>2.5840000000000001</c:v>
                </c:pt>
                <c:pt idx="895">
                  <c:v>2.5630000000000002</c:v>
                </c:pt>
                <c:pt idx="896">
                  <c:v>2.5119999999999987</c:v>
                </c:pt>
                <c:pt idx="897">
                  <c:v>2.5670000000000002</c:v>
                </c:pt>
                <c:pt idx="898">
                  <c:v>2.61</c:v>
                </c:pt>
                <c:pt idx="899">
                  <c:v>2.5659999999999998</c:v>
                </c:pt>
                <c:pt idx="900">
                  <c:v>2.6379999999999999</c:v>
                </c:pt>
                <c:pt idx="901">
                  <c:v>2.6739999999999999</c:v>
                </c:pt>
                <c:pt idx="902">
                  <c:v>2.6709999999999998</c:v>
                </c:pt>
                <c:pt idx="903">
                  <c:v>2.6629999999999998</c:v>
                </c:pt>
                <c:pt idx="904">
                  <c:v>2.7290000000000001</c:v>
                </c:pt>
                <c:pt idx="905">
                  <c:v>2.766</c:v>
                </c:pt>
                <c:pt idx="906">
                  <c:v>2.6919999999999997</c:v>
                </c:pt>
                <c:pt idx="907">
                  <c:v>2.6469999999999998</c:v>
                </c:pt>
                <c:pt idx="908">
                  <c:v>2.6019999999999999</c:v>
                </c:pt>
                <c:pt idx="909">
                  <c:v>2.6109999999999998</c:v>
                </c:pt>
                <c:pt idx="910">
                  <c:v>2.585</c:v>
                </c:pt>
                <c:pt idx="911">
                  <c:v>2.5589999999999997</c:v>
                </c:pt>
                <c:pt idx="912">
                  <c:v>2.577</c:v>
                </c:pt>
                <c:pt idx="913">
                  <c:v>2.5659999999999998</c:v>
                </c:pt>
                <c:pt idx="914">
                  <c:v>2.5830000000000002</c:v>
                </c:pt>
                <c:pt idx="915">
                  <c:v>2.5430000000000001</c:v>
                </c:pt>
                <c:pt idx="916">
                  <c:v>2.589</c:v>
                </c:pt>
                <c:pt idx="917">
                  <c:v>2.5979999999999999</c:v>
                </c:pt>
                <c:pt idx="918">
                  <c:v>2.6319999999999997</c:v>
                </c:pt>
                <c:pt idx="919">
                  <c:v>2.6339999999999999</c:v>
                </c:pt>
                <c:pt idx="920">
                  <c:v>2.589</c:v>
                </c:pt>
                <c:pt idx="921">
                  <c:v>2.641</c:v>
                </c:pt>
                <c:pt idx="922">
                  <c:v>2.6549999999999998</c:v>
                </c:pt>
                <c:pt idx="923">
                  <c:v>2.653</c:v>
                </c:pt>
                <c:pt idx="924">
                  <c:v>2.6059999999999999</c:v>
                </c:pt>
                <c:pt idx="925">
                  <c:v>2.65</c:v>
                </c:pt>
                <c:pt idx="926">
                  <c:v>2.6359999999999997</c:v>
                </c:pt>
                <c:pt idx="927">
                  <c:v>2.6379999999999999</c:v>
                </c:pt>
                <c:pt idx="928">
                  <c:v>2.665</c:v>
                </c:pt>
                <c:pt idx="929">
                  <c:v>2.706</c:v>
                </c:pt>
                <c:pt idx="930">
                  <c:v>2.7610000000000001</c:v>
                </c:pt>
                <c:pt idx="931">
                  <c:v>2.77</c:v>
                </c:pt>
                <c:pt idx="932">
                  <c:v>2.7490000000000001</c:v>
                </c:pt>
                <c:pt idx="933">
                  <c:v>2.7170000000000001</c:v>
                </c:pt>
                <c:pt idx="934">
                  <c:v>2.669</c:v>
                </c:pt>
                <c:pt idx="935">
                  <c:v>2.698</c:v>
                </c:pt>
                <c:pt idx="936">
                  <c:v>2.6070000000000002</c:v>
                </c:pt>
                <c:pt idx="937">
                  <c:v>2.6040000000000001</c:v>
                </c:pt>
                <c:pt idx="938">
                  <c:v>2.5619999999999998</c:v>
                </c:pt>
                <c:pt idx="939">
                  <c:v>2.5189999999999997</c:v>
                </c:pt>
                <c:pt idx="940">
                  <c:v>2.5249999999999999</c:v>
                </c:pt>
                <c:pt idx="941">
                  <c:v>2.5369999999999977</c:v>
                </c:pt>
                <c:pt idx="942">
                  <c:v>2.4279999999999999</c:v>
                </c:pt>
                <c:pt idx="943">
                  <c:v>2.4209999999999998</c:v>
                </c:pt>
                <c:pt idx="944">
                  <c:v>2.3929999999999967</c:v>
                </c:pt>
                <c:pt idx="945">
                  <c:v>2.3299999999999987</c:v>
                </c:pt>
                <c:pt idx="946">
                  <c:v>2.363</c:v>
                </c:pt>
                <c:pt idx="947">
                  <c:v>2.347</c:v>
                </c:pt>
                <c:pt idx="948">
                  <c:v>2.3119999999999967</c:v>
                </c:pt>
                <c:pt idx="949">
                  <c:v>2.2709999999999999</c:v>
                </c:pt>
                <c:pt idx="950">
                  <c:v>2.286</c:v>
                </c:pt>
                <c:pt idx="951">
                  <c:v>2.1800000000000002</c:v>
                </c:pt>
                <c:pt idx="952">
                  <c:v>2.1459999999999999</c:v>
                </c:pt>
                <c:pt idx="953">
                  <c:v>2.157</c:v>
                </c:pt>
                <c:pt idx="954">
                  <c:v>2.2000000000000002</c:v>
                </c:pt>
                <c:pt idx="955">
                  <c:v>2.1349999999999998</c:v>
                </c:pt>
                <c:pt idx="956">
                  <c:v>2.1159999999999997</c:v>
                </c:pt>
                <c:pt idx="957">
                  <c:v>2.2240000000000002</c:v>
                </c:pt>
                <c:pt idx="958">
                  <c:v>2.2829999999999999</c:v>
                </c:pt>
                <c:pt idx="959">
                  <c:v>2.3539999999999988</c:v>
                </c:pt>
                <c:pt idx="960">
                  <c:v>2.3359999999999967</c:v>
                </c:pt>
                <c:pt idx="961">
                  <c:v>2.2549999999999999</c:v>
                </c:pt>
                <c:pt idx="962">
                  <c:v>2.2970000000000002</c:v>
                </c:pt>
                <c:pt idx="963">
                  <c:v>2.3359999999999967</c:v>
                </c:pt>
                <c:pt idx="964">
                  <c:v>2.4</c:v>
                </c:pt>
                <c:pt idx="965">
                  <c:v>2.427</c:v>
                </c:pt>
                <c:pt idx="966">
                  <c:v>2.3709999999999987</c:v>
                </c:pt>
                <c:pt idx="967">
                  <c:v>2.4039999999999999</c:v>
                </c:pt>
                <c:pt idx="968">
                  <c:v>2.4779999999999998</c:v>
                </c:pt>
                <c:pt idx="969">
                  <c:v>2.427</c:v>
                </c:pt>
                <c:pt idx="970">
                  <c:v>2.4670000000000001</c:v>
                </c:pt>
                <c:pt idx="971">
                  <c:v>2.4529999999999967</c:v>
                </c:pt>
                <c:pt idx="972">
                  <c:v>2.3489999999999998</c:v>
                </c:pt>
                <c:pt idx="973">
                  <c:v>2.2850000000000001</c:v>
                </c:pt>
                <c:pt idx="974">
                  <c:v>2.3419999999999987</c:v>
                </c:pt>
                <c:pt idx="975">
                  <c:v>2.2690000000000001</c:v>
                </c:pt>
                <c:pt idx="976">
                  <c:v>2.246</c:v>
                </c:pt>
                <c:pt idx="977">
                  <c:v>2.2400000000000002</c:v>
                </c:pt>
                <c:pt idx="978">
                  <c:v>2.278</c:v>
                </c:pt>
                <c:pt idx="979">
                  <c:v>2.286</c:v>
                </c:pt>
                <c:pt idx="980">
                  <c:v>2.2519999999999998</c:v>
                </c:pt>
                <c:pt idx="981">
                  <c:v>2.2789999999999999</c:v>
                </c:pt>
                <c:pt idx="982">
                  <c:v>2.2240000000000002</c:v>
                </c:pt>
                <c:pt idx="983">
                  <c:v>2.262</c:v>
                </c:pt>
                <c:pt idx="984">
                  <c:v>2.254</c:v>
                </c:pt>
                <c:pt idx="985">
                  <c:v>2.2719999999999998</c:v>
                </c:pt>
                <c:pt idx="986">
                  <c:v>2.2429999999999999</c:v>
                </c:pt>
                <c:pt idx="987">
                  <c:v>2.282</c:v>
                </c:pt>
                <c:pt idx="988">
                  <c:v>2.2949999999999999</c:v>
                </c:pt>
                <c:pt idx="989">
                  <c:v>2.3709999999999987</c:v>
                </c:pt>
                <c:pt idx="990">
                  <c:v>2.3849999999999998</c:v>
                </c:pt>
                <c:pt idx="991">
                  <c:v>2.4139999999999997</c:v>
                </c:pt>
                <c:pt idx="992">
                  <c:v>2.44</c:v>
                </c:pt>
                <c:pt idx="993">
                  <c:v>2.484</c:v>
                </c:pt>
                <c:pt idx="994">
                  <c:v>2.4739999999999998</c:v>
                </c:pt>
                <c:pt idx="995">
                  <c:v>2.4499999999999997</c:v>
                </c:pt>
                <c:pt idx="996">
                  <c:v>2.5070000000000001</c:v>
                </c:pt>
                <c:pt idx="997">
                  <c:v>2.5649999999999999</c:v>
                </c:pt>
                <c:pt idx="998">
                  <c:v>2.5640000000000001</c:v>
                </c:pt>
                <c:pt idx="999">
                  <c:v>2.5179999999999998</c:v>
                </c:pt>
                <c:pt idx="1000">
                  <c:v>2.4809999999999999</c:v>
                </c:pt>
                <c:pt idx="1001">
                  <c:v>2.4699999999999998</c:v>
                </c:pt>
                <c:pt idx="1002">
                  <c:v>2.4179999999999997</c:v>
                </c:pt>
                <c:pt idx="1003">
                  <c:v>2.3959999999999977</c:v>
                </c:pt>
                <c:pt idx="1004">
                  <c:v>2.4169999999999967</c:v>
                </c:pt>
                <c:pt idx="1005">
                  <c:v>2.3899999999999997</c:v>
                </c:pt>
                <c:pt idx="1006">
                  <c:v>2.407</c:v>
                </c:pt>
                <c:pt idx="1007">
                  <c:v>2.4409999999999998</c:v>
                </c:pt>
                <c:pt idx="1008">
                  <c:v>2.4349999999999987</c:v>
                </c:pt>
                <c:pt idx="1009">
                  <c:v>2.5119999999999987</c:v>
                </c:pt>
                <c:pt idx="1010">
                  <c:v>2.5630000000000002</c:v>
                </c:pt>
                <c:pt idx="1011">
                  <c:v>2.6219999999999999</c:v>
                </c:pt>
                <c:pt idx="1012">
                  <c:v>2.601</c:v>
                </c:pt>
                <c:pt idx="1013">
                  <c:v>2.7040000000000002</c:v>
                </c:pt>
                <c:pt idx="1014">
                  <c:v>2.7029999999999998</c:v>
                </c:pt>
                <c:pt idx="1015">
                  <c:v>2.65</c:v>
                </c:pt>
                <c:pt idx="1016">
                  <c:v>2.5519999999999987</c:v>
                </c:pt>
                <c:pt idx="1017">
                  <c:v>2.7109999999999999</c:v>
                </c:pt>
                <c:pt idx="1018">
                  <c:v>2.7119999999999997</c:v>
                </c:pt>
                <c:pt idx="1019">
                  <c:v>2.734</c:v>
                </c:pt>
                <c:pt idx="1020">
                  <c:v>2.7570000000000001</c:v>
                </c:pt>
                <c:pt idx="1021">
                  <c:v>2.67</c:v>
                </c:pt>
                <c:pt idx="1022">
                  <c:v>2.7800000000000002</c:v>
                </c:pt>
                <c:pt idx="1023">
                  <c:v>2.8189999999999977</c:v>
                </c:pt>
                <c:pt idx="1024">
                  <c:v>2.8569999999999967</c:v>
                </c:pt>
                <c:pt idx="1025">
                  <c:v>2.8529999999999927</c:v>
                </c:pt>
                <c:pt idx="1026">
                  <c:v>2.948</c:v>
                </c:pt>
                <c:pt idx="1027">
                  <c:v>3.0139999999999998</c:v>
                </c:pt>
                <c:pt idx="1028">
                  <c:v>2.9470000000000001</c:v>
                </c:pt>
                <c:pt idx="1029">
                  <c:v>2.9539999999999997</c:v>
                </c:pt>
                <c:pt idx="1030">
                  <c:v>2.9759999999999978</c:v>
                </c:pt>
                <c:pt idx="1031">
                  <c:v>3.0259999999999998</c:v>
                </c:pt>
                <c:pt idx="1032">
                  <c:v>3.03</c:v>
                </c:pt>
                <c:pt idx="1033">
                  <c:v>3.0649999999999999</c:v>
                </c:pt>
                <c:pt idx="1034">
                  <c:v>3.0289999999999999</c:v>
                </c:pt>
                <c:pt idx="1035">
                  <c:v>2.9670000000000001</c:v>
                </c:pt>
                <c:pt idx="1036">
                  <c:v>2.9859999999999998</c:v>
                </c:pt>
                <c:pt idx="1037">
                  <c:v>2.9519999999999977</c:v>
                </c:pt>
                <c:pt idx="1038">
                  <c:v>2.9769999999999968</c:v>
                </c:pt>
                <c:pt idx="1039">
                  <c:v>2.9819999999999998</c:v>
                </c:pt>
                <c:pt idx="1040">
                  <c:v>3.0309999999999997</c:v>
                </c:pt>
                <c:pt idx="1041">
                  <c:v>2.9759999999999978</c:v>
                </c:pt>
                <c:pt idx="1042">
                  <c:v>3.0179999999999998</c:v>
                </c:pt>
                <c:pt idx="1043">
                  <c:v>2.9589999999999987</c:v>
                </c:pt>
                <c:pt idx="1044">
                  <c:v>2.9630000000000001</c:v>
                </c:pt>
                <c:pt idx="1045">
                  <c:v>2.9219999999999997</c:v>
                </c:pt>
                <c:pt idx="1046">
                  <c:v>2.8909999999999987</c:v>
                </c:pt>
                <c:pt idx="1047">
                  <c:v>2.9379999999999997</c:v>
                </c:pt>
                <c:pt idx="1048">
                  <c:v>2.9129999999999967</c:v>
                </c:pt>
                <c:pt idx="1049">
                  <c:v>2.8689999999999998</c:v>
                </c:pt>
                <c:pt idx="1050">
                  <c:v>2.8699999999999997</c:v>
                </c:pt>
                <c:pt idx="1051">
                  <c:v>2.9249999999999998</c:v>
                </c:pt>
                <c:pt idx="1052">
                  <c:v>3.0519999999999987</c:v>
                </c:pt>
                <c:pt idx="1053">
                  <c:v>3.044</c:v>
                </c:pt>
                <c:pt idx="1054">
                  <c:v>3.028</c:v>
                </c:pt>
                <c:pt idx="1055">
                  <c:v>3.0379999999999998</c:v>
                </c:pt>
                <c:pt idx="1056">
                  <c:v>3.1149999999999998</c:v>
                </c:pt>
                <c:pt idx="1057">
                  <c:v>3.105</c:v>
                </c:pt>
                <c:pt idx="1058">
                  <c:v>3.1629999999999998</c:v>
                </c:pt>
                <c:pt idx="1059">
                  <c:v>3.1759999999999997</c:v>
                </c:pt>
                <c:pt idx="1060">
                  <c:v>3.15</c:v>
                </c:pt>
                <c:pt idx="1061">
                  <c:v>3.1440000000000001</c:v>
                </c:pt>
                <c:pt idx="1062">
                  <c:v>3.1850000000000001</c:v>
                </c:pt>
                <c:pt idx="1063">
                  <c:v>3.206</c:v>
                </c:pt>
                <c:pt idx="1064">
                  <c:v>3.1480000000000001</c:v>
                </c:pt>
                <c:pt idx="1065">
                  <c:v>3.1549999999999998</c:v>
                </c:pt>
                <c:pt idx="1066">
                  <c:v>3.2210000000000001</c:v>
                </c:pt>
                <c:pt idx="1067">
                  <c:v>3.2589999999999999</c:v>
                </c:pt>
                <c:pt idx="1068">
                  <c:v>3.2159999999999997</c:v>
                </c:pt>
                <c:pt idx="1069">
                  <c:v>3.2610000000000001</c:v>
                </c:pt>
                <c:pt idx="1070">
                  <c:v>3.2530000000000001</c:v>
                </c:pt>
                <c:pt idx="1071">
                  <c:v>3.2549999999999999</c:v>
                </c:pt>
                <c:pt idx="1072">
                  <c:v>3.3059999999999987</c:v>
                </c:pt>
                <c:pt idx="1073">
                  <c:v>3.3009999999999997</c:v>
                </c:pt>
                <c:pt idx="1074">
                  <c:v>3.294</c:v>
                </c:pt>
                <c:pt idx="1075">
                  <c:v>3.2959999999999998</c:v>
                </c:pt>
                <c:pt idx="1076">
                  <c:v>3.282</c:v>
                </c:pt>
                <c:pt idx="1077">
                  <c:v>3.2370000000000001</c:v>
                </c:pt>
                <c:pt idx="1078">
                  <c:v>3.1829999999999998</c:v>
                </c:pt>
                <c:pt idx="1079">
                  <c:v>3.254</c:v>
                </c:pt>
                <c:pt idx="1080">
                  <c:v>3.1840000000000002</c:v>
                </c:pt>
                <c:pt idx="1081">
                  <c:v>3.1459999999999999</c:v>
                </c:pt>
                <c:pt idx="1082">
                  <c:v>3.14</c:v>
                </c:pt>
                <c:pt idx="1083">
                  <c:v>3.1309999999999998</c:v>
                </c:pt>
                <c:pt idx="1084">
                  <c:v>3.1519999999999997</c:v>
                </c:pt>
                <c:pt idx="1085">
                  <c:v>3.17</c:v>
                </c:pt>
                <c:pt idx="1086">
                  <c:v>3.1789999999999998</c:v>
                </c:pt>
                <c:pt idx="1087">
                  <c:v>3.1970000000000001</c:v>
                </c:pt>
                <c:pt idx="1088">
                  <c:v>3.3259999999999987</c:v>
                </c:pt>
                <c:pt idx="1089">
                  <c:v>3.2730000000000001</c:v>
                </c:pt>
                <c:pt idx="1090">
                  <c:v>3.2730000000000001</c:v>
                </c:pt>
                <c:pt idx="1091">
                  <c:v>3.3049999999999997</c:v>
                </c:pt>
                <c:pt idx="1092">
                  <c:v>3.29</c:v>
                </c:pt>
                <c:pt idx="1093">
                  <c:v>3.25</c:v>
                </c:pt>
                <c:pt idx="1094">
                  <c:v>3.214</c:v>
                </c:pt>
                <c:pt idx="1095">
                  <c:v>3.2269999999999999</c:v>
                </c:pt>
                <c:pt idx="1096">
                  <c:v>3.137</c:v>
                </c:pt>
                <c:pt idx="1097">
                  <c:v>3.09</c:v>
                </c:pt>
                <c:pt idx="1098">
                  <c:v>3.169</c:v>
                </c:pt>
                <c:pt idx="1099">
                  <c:v>3.1880000000000002</c:v>
                </c:pt>
                <c:pt idx="1100">
                  <c:v>3.2330000000000001</c:v>
                </c:pt>
                <c:pt idx="1101">
                  <c:v>3.2570000000000001</c:v>
                </c:pt>
                <c:pt idx="1102">
                  <c:v>3.2359999999999998</c:v>
                </c:pt>
                <c:pt idx="1103">
                  <c:v>3.2450000000000001</c:v>
                </c:pt>
                <c:pt idx="1104">
                  <c:v>3.2800000000000002</c:v>
                </c:pt>
                <c:pt idx="1105">
                  <c:v>3.2909999999999999</c:v>
                </c:pt>
                <c:pt idx="1106">
                  <c:v>3.3319999999999967</c:v>
                </c:pt>
                <c:pt idx="1107">
                  <c:v>3.3389999999999977</c:v>
                </c:pt>
                <c:pt idx="1108">
                  <c:v>3.3539999999999988</c:v>
                </c:pt>
                <c:pt idx="1109">
                  <c:v>3.3719999999999977</c:v>
                </c:pt>
                <c:pt idx="1110">
                  <c:v>3.3689999999999998</c:v>
                </c:pt>
                <c:pt idx="1111">
                  <c:v>3.3919999999999977</c:v>
                </c:pt>
                <c:pt idx="1112">
                  <c:v>3.4309999999999987</c:v>
                </c:pt>
                <c:pt idx="1113">
                  <c:v>3.4219999999999997</c:v>
                </c:pt>
                <c:pt idx="1114">
                  <c:v>3.4809999999999999</c:v>
                </c:pt>
                <c:pt idx="1115">
                  <c:v>3.4909999999999997</c:v>
                </c:pt>
                <c:pt idx="1116">
                  <c:v>3.4409999999999998</c:v>
                </c:pt>
                <c:pt idx="1117">
                  <c:v>3.4349999999999987</c:v>
                </c:pt>
                <c:pt idx="1118">
                  <c:v>3.4279999999999999</c:v>
                </c:pt>
                <c:pt idx="1119">
                  <c:v>3.3779999999999997</c:v>
                </c:pt>
                <c:pt idx="1120">
                  <c:v>3.2480000000000002</c:v>
                </c:pt>
                <c:pt idx="1121">
                  <c:v>3.2749999999999999</c:v>
                </c:pt>
                <c:pt idx="1122">
                  <c:v>3.3049999999999997</c:v>
                </c:pt>
                <c:pt idx="1123">
                  <c:v>3.2600000000000002</c:v>
                </c:pt>
                <c:pt idx="1124">
                  <c:v>3.2600000000000002</c:v>
                </c:pt>
                <c:pt idx="1125">
                  <c:v>3.2600000000000002</c:v>
                </c:pt>
                <c:pt idx="1126">
                  <c:v>3.2480000000000002</c:v>
                </c:pt>
                <c:pt idx="1127">
                  <c:v>3.2919999999999998</c:v>
                </c:pt>
                <c:pt idx="1128">
                  <c:v>3.262</c:v>
                </c:pt>
                <c:pt idx="1129">
                  <c:v>3.2389999999999999</c:v>
                </c:pt>
                <c:pt idx="1130">
                  <c:v>3.246</c:v>
                </c:pt>
                <c:pt idx="1131">
                  <c:v>3.2789999999999999</c:v>
                </c:pt>
                <c:pt idx="1132">
                  <c:v>3.2959999999999998</c:v>
                </c:pt>
                <c:pt idx="1133">
                  <c:v>3.2149999999999999</c:v>
                </c:pt>
                <c:pt idx="1134">
                  <c:v>3.17</c:v>
                </c:pt>
                <c:pt idx="1135">
                  <c:v>3.1030000000000002</c:v>
                </c:pt>
                <c:pt idx="1136">
                  <c:v>3.1219999999999999</c:v>
                </c:pt>
                <c:pt idx="1137">
                  <c:v>3.1280000000000001</c:v>
                </c:pt>
                <c:pt idx="1138">
                  <c:v>3.109</c:v>
                </c:pt>
                <c:pt idx="1139">
                  <c:v>3.077</c:v>
                </c:pt>
                <c:pt idx="1140">
                  <c:v>3.1159999999999997</c:v>
                </c:pt>
                <c:pt idx="1141">
                  <c:v>3.093</c:v>
                </c:pt>
                <c:pt idx="1142">
                  <c:v>3.12</c:v>
                </c:pt>
                <c:pt idx="1143">
                  <c:v>3.1139999999999999</c:v>
                </c:pt>
                <c:pt idx="1144">
                  <c:v>3.0569999999999977</c:v>
                </c:pt>
                <c:pt idx="1145">
                  <c:v>3.0139999999999998</c:v>
                </c:pt>
                <c:pt idx="1146">
                  <c:v>3.069</c:v>
                </c:pt>
                <c:pt idx="1147">
                  <c:v>3.048</c:v>
                </c:pt>
                <c:pt idx="1148">
                  <c:v>2.9969999999999977</c:v>
                </c:pt>
                <c:pt idx="1149">
                  <c:v>2.9849999999999999</c:v>
                </c:pt>
                <c:pt idx="1150">
                  <c:v>2.9759999999999978</c:v>
                </c:pt>
                <c:pt idx="1151">
                  <c:v>3.02</c:v>
                </c:pt>
                <c:pt idx="1152">
                  <c:v>2.9870000000000001</c:v>
                </c:pt>
                <c:pt idx="1153">
                  <c:v>2.9899999999999998</c:v>
                </c:pt>
                <c:pt idx="1154">
                  <c:v>3.0579999999999998</c:v>
                </c:pt>
                <c:pt idx="1155">
                  <c:v>3.0249999999999999</c:v>
                </c:pt>
                <c:pt idx="1156">
                  <c:v>3.0939999999999999</c:v>
                </c:pt>
                <c:pt idx="1157">
                  <c:v>3.0539999999999998</c:v>
                </c:pt>
                <c:pt idx="1158">
                  <c:v>3.03</c:v>
                </c:pt>
                <c:pt idx="1159">
                  <c:v>2.9609999999999999</c:v>
                </c:pt>
                <c:pt idx="1160">
                  <c:v>2.9579999999999997</c:v>
                </c:pt>
                <c:pt idx="1161">
                  <c:v>3.0139999999999998</c:v>
                </c:pt>
                <c:pt idx="1162">
                  <c:v>2.9529999999999967</c:v>
                </c:pt>
                <c:pt idx="1163">
                  <c:v>2.9159999999999977</c:v>
                </c:pt>
                <c:pt idx="1164">
                  <c:v>2.9589999999999987</c:v>
                </c:pt>
                <c:pt idx="1165">
                  <c:v>2.9649999999999999</c:v>
                </c:pt>
                <c:pt idx="1166">
                  <c:v>2.9789999999999988</c:v>
                </c:pt>
                <c:pt idx="1167">
                  <c:v>2.9419999999999997</c:v>
                </c:pt>
                <c:pt idx="1168">
                  <c:v>2.8659999999999997</c:v>
                </c:pt>
                <c:pt idx="1169">
                  <c:v>2.8339999999999987</c:v>
                </c:pt>
                <c:pt idx="1170">
                  <c:v>2.8909999999999987</c:v>
                </c:pt>
                <c:pt idx="1171">
                  <c:v>2.9329999999999967</c:v>
                </c:pt>
                <c:pt idx="1172">
                  <c:v>2.984</c:v>
                </c:pt>
                <c:pt idx="1173">
                  <c:v>3.0249999999999999</c:v>
                </c:pt>
                <c:pt idx="1174">
                  <c:v>3.0339999999999998</c:v>
                </c:pt>
                <c:pt idx="1175">
                  <c:v>3.02</c:v>
                </c:pt>
                <c:pt idx="1176">
                  <c:v>3.008</c:v>
                </c:pt>
                <c:pt idx="1177">
                  <c:v>2.9329999999999967</c:v>
                </c:pt>
                <c:pt idx="1178">
                  <c:v>2.9670000000000001</c:v>
                </c:pt>
                <c:pt idx="1179">
                  <c:v>2.8289999999999997</c:v>
                </c:pt>
                <c:pt idx="1180">
                  <c:v>2.6719999999999997</c:v>
                </c:pt>
                <c:pt idx="1181">
                  <c:v>2.7109999999999999</c:v>
                </c:pt>
                <c:pt idx="1182">
                  <c:v>2.7480000000000002</c:v>
                </c:pt>
                <c:pt idx="1183">
                  <c:v>2.738</c:v>
                </c:pt>
                <c:pt idx="1184">
                  <c:v>2.6949999999999998</c:v>
                </c:pt>
                <c:pt idx="1185">
                  <c:v>2.6480000000000001</c:v>
                </c:pt>
                <c:pt idx="1186">
                  <c:v>2.6779999999999999</c:v>
                </c:pt>
                <c:pt idx="1187">
                  <c:v>2.7669999999999999</c:v>
                </c:pt>
                <c:pt idx="1188">
                  <c:v>2.8769999999999967</c:v>
                </c:pt>
                <c:pt idx="1189">
                  <c:v>2.8279999999999998</c:v>
                </c:pt>
                <c:pt idx="1190">
                  <c:v>2.7629999999999999</c:v>
                </c:pt>
                <c:pt idx="1191">
                  <c:v>2.74</c:v>
                </c:pt>
                <c:pt idx="1192">
                  <c:v>2.6509999999999998</c:v>
                </c:pt>
                <c:pt idx="1193">
                  <c:v>2.633</c:v>
                </c:pt>
                <c:pt idx="1194">
                  <c:v>2.5379999999999998</c:v>
                </c:pt>
                <c:pt idx="1195">
                  <c:v>2.4529999999999967</c:v>
                </c:pt>
                <c:pt idx="1196">
                  <c:v>2.4159999999999977</c:v>
                </c:pt>
                <c:pt idx="1197">
                  <c:v>2.403</c:v>
                </c:pt>
                <c:pt idx="1198">
                  <c:v>2.2999999999999998</c:v>
                </c:pt>
                <c:pt idx="1199">
                  <c:v>2.3459999999999988</c:v>
                </c:pt>
                <c:pt idx="1200">
                  <c:v>2.262</c:v>
                </c:pt>
                <c:pt idx="1201">
                  <c:v>2.3649999999999998</c:v>
                </c:pt>
                <c:pt idx="1202">
                  <c:v>2.1919999999999997</c:v>
                </c:pt>
                <c:pt idx="1203">
                  <c:v>2.3159999999999967</c:v>
                </c:pt>
                <c:pt idx="1204">
                  <c:v>2.3329999999999926</c:v>
                </c:pt>
                <c:pt idx="1205">
                  <c:v>2.3249999999999997</c:v>
                </c:pt>
                <c:pt idx="1206">
                  <c:v>2.3239999999999998</c:v>
                </c:pt>
                <c:pt idx="1207">
                  <c:v>2.2029999999999998</c:v>
                </c:pt>
                <c:pt idx="1208">
                  <c:v>2.0870000000000002</c:v>
                </c:pt>
                <c:pt idx="1209">
                  <c:v>2.105</c:v>
                </c:pt>
                <c:pt idx="1210">
                  <c:v>2.1019999999999999</c:v>
                </c:pt>
                <c:pt idx="1211">
                  <c:v>2.1280000000000001</c:v>
                </c:pt>
                <c:pt idx="1212">
                  <c:v>2.2080000000000002</c:v>
                </c:pt>
                <c:pt idx="1213">
                  <c:v>2.1859999999999999</c:v>
                </c:pt>
                <c:pt idx="1214">
                  <c:v>2.157</c:v>
                </c:pt>
                <c:pt idx="1215">
                  <c:v>2.2269999999999999</c:v>
                </c:pt>
                <c:pt idx="1216">
                  <c:v>2.153</c:v>
                </c:pt>
                <c:pt idx="1217">
                  <c:v>2.2189999999999999</c:v>
                </c:pt>
                <c:pt idx="1218">
                  <c:v>2.145</c:v>
                </c:pt>
                <c:pt idx="1219">
                  <c:v>2.008</c:v>
                </c:pt>
                <c:pt idx="1220">
                  <c:v>1.847</c:v>
                </c:pt>
                <c:pt idx="1221">
                  <c:v>1.8480000000000001</c:v>
                </c:pt>
                <c:pt idx="1222">
                  <c:v>1.9069999999999996</c:v>
                </c:pt>
                <c:pt idx="1223">
                  <c:v>1.87</c:v>
                </c:pt>
                <c:pt idx="1224">
                  <c:v>1.7720000000000005</c:v>
                </c:pt>
                <c:pt idx="1225">
                  <c:v>1.7429999999999966</c:v>
                </c:pt>
                <c:pt idx="1226">
                  <c:v>1.7940000000000005</c:v>
                </c:pt>
                <c:pt idx="1227">
                  <c:v>1.8779999999999957</c:v>
                </c:pt>
                <c:pt idx="1228">
                  <c:v>1.9289999999999996</c:v>
                </c:pt>
                <c:pt idx="1229">
                  <c:v>1.863</c:v>
                </c:pt>
                <c:pt idx="1230">
                  <c:v>1.8</c:v>
                </c:pt>
                <c:pt idx="1231">
                  <c:v>1.7909999999999964</c:v>
                </c:pt>
                <c:pt idx="1232">
                  <c:v>1.7720000000000005</c:v>
                </c:pt>
                <c:pt idx="1233">
                  <c:v>1.6739999999999962</c:v>
                </c:pt>
                <c:pt idx="1234">
                  <c:v>1.7469999999999966</c:v>
                </c:pt>
                <c:pt idx="1235">
                  <c:v>1.829</c:v>
                </c:pt>
                <c:pt idx="1236">
                  <c:v>1.9620000000000033</c:v>
                </c:pt>
                <c:pt idx="1237">
                  <c:v>2.0109999999999997</c:v>
                </c:pt>
                <c:pt idx="1238">
                  <c:v>2.0070000000000001</c:v>
                </c:pt>
                <c:pt idx="1239">
                  <c:v>1.887</c:v>
                </c:pt>
                <c:pt idx="1240">
                  <c:v>1.8149999999999962</c:v>
                </c:pt>
                <c:pt idx="1241">
                  <c:v>1.7260000000000004</c:v>
                </c:pt>
                <c:pt idx="1242">
                  <c:v>1.839</c:v>
                </c:pt>
                <c:pt idx="1243">
                  <c:v>1.9419999999999957</c:v>
                </c:pt>
                <c:pt idx="1244">
                  <c:v>2.0019999999999998</c:v>
                </c:pt>
                <c:pt idx="1245">
                  <c:v>2.0830000000000002</c:v>
                </c:pt>
                <c:pt idx="1246">
                  <c:v>2.089</c:v>
                </c:pt>
                <c:pt idx="1247">
                  <c:v>2.1890000000000001</c:v>
                </c:pt>
                <c:pt idx="1248">
                  <c:v>2.105</c:v>
                </c:pt>
                <c:pt idx="1249">
                  <c:v>2.1989999999999998</c:v>
                </c:pt>
                <c:pt idx="1250">
                  <c:v>2.0979999999999999</c:v>
                </c:pt>
                <c:pt idx="1251">
                  <c:v>2.0129999999999977</c:v>
                </c:pt>
                <c:pt idx="1252">
                  <c:v>2.0589999999999997</c:v>
                </c:pt>
                <c:pt idx="1253">
                  <c:v>1.9980000000000036</c:v>
                </c:pt>
                <c:pt idx="1254">
                  <c:v>2.1059999999999999</c:v>
                </c:pt>
                <c:pt idx="1255">
                  <c:v>2.121</c:v>
                </c:pt>
                <c:pt idx="1256">
                  <c:v>2.0589999999999997</c:v>
                </c:pt>
                <c:pt idx="1257">
                  <c:v>2.0369999999999977</c:v>
                </c:pt>
                <c:pt idx="1258">
                  <c:v>2.206</c:v>
                </c:pt>
                <c:pt idx="1259">
                  <c:v>2.177</c:v>
                </c:pt>
                <c:pt idx="1260">
                  <c:v>2.0249999999999999</c:v>
                </c:pt>
                <c:pt idx="1261">
                  <c:v>1.7680000000000005</c:v>
                </c:pt>
                <c:pt idx="1262">
                  <c:v>1.827</c:v>
                </c:pt>
                <c:pt idx="1263">
                  <c:v>1.9129999999999996</c:v>
                </c:pt>
                <c:pt idx="1264">
                  <c:v>1.823</c:v>
                </c:pt>
                <c:pt idx="1265">
                  <c:v>1.7800000000000005</c:v>
                </c:pt>
                <c:pt idx="1266">
                  <c:v>1.8009999999999962</c:v>
                </c:pt>
                <c:pt idx="1267">
                  <c:v>1.7209999999999961</c:v>
                </c:pt>
                <c:pt idx="1268">
                  <c:v>1.7780000000000005</c:v>
                </c:pt>
                <c:pt idx="1269">
                  <c:v>1.8879999999999957</c:v>
                </c:pt>
                <c:pt idx="1270">
                  <c:v>1.7809999999999964</c:v>
                </c:pt>
                <c:pt idx="1271">
                  <c:v>1.7820000000000005</c:v>
                </c:pt>
                <c:pt idx="1272">
                  <c:v>1.8149999999999962</c:v>
                </c:pt>
                <c:pt idx="1273">
                  <c:v>1.8919999999999957</c:v>
                </c:pt>
                <c:pt idx="1274">
                  <c:v>1.9669999999999996</c:v>
                </c:pt>
                <c:pt idx="1275">
                  <c:v>1.9149999999999996</c:v>
                </c:pt>
                <c:pt idx="1276">
                  <c:v>1.9189999999999996</c:v>
                </c:pt>
                <c:pt idx="1277">
                  <c:v>2.1480000000000001</c:v>
                </c:pt>
                <c:pt idx="1278">
                  <c:v>2.194</c:v>
                </c:pt>
                <c:pt idx="1279">
                  <c:v>2.2629999999999999</c:v>
                </c:pt>
                <c:pt idx="1280">
                  <c:v>2.2999999999999998</c:v>
                </c:pt>
                <c:pt idx="1281">
                  <c:v>2.3309999999999977</c:v>
                </c:pt>
                <c:pt idx="1282">
                  <c:v>2.2799999999999998</c:v>
                </c:pt>
                <c:pt idx="1283">
                  <c:v>2.1779999999999999</c:v>
                </c:pt>
                <c:pt idx="1284">
                  <c:v>2.1349999999999998</c:v>
                </c:pt>
                <c:pt idx="1285">
                  <c:v>2.2040000000000002</c:v>
                </c:pt>
                <c:pt idx="1286">
                  <c:v>2.1880000000000002</c:v>
                </c:pt>
                <c:pt idx="1287">
                  <c:v>2.1040000000000001</c:v>
                </c:pt>
                <c:pt idx="1288">
                  <c:v>2.0159999999999987</c:v>
                </c:pt>
                <c:pt idx="1289">
                  <c:v>2.149</c:v>
                </c:pt>
                <c:pt idx="1290">
                  <c:v>2.0209999999999999</c:v>
                </c:pt>
                <c:pt idx="1291">
                  <c:v>2.028</c:v>
                </c:pt>
                <c:pt idx="1292">
                  <c:v>1.9209999999999996</c:v>
                </c:pt>
                <c:pt idx="1293">
                  <c:v>1.9449999999999996</c:v>
                </c:pt>
                <c:pt idx="1294">
                  <c:v>1.8520000000000001</c:v>
                </c:pt>
                <c:pt idx="1295">
                  <c:v>1.8819999999999957</c:v>
                </c:pt>
                <c:pt idx="1296">
                  <c:v>1.9549999999999996</c:v>
                </c:pt>
                <c:pt idx="1297">
                  <c:v>1.9339999999999957</c:v>
                </c:pt>
                <c:pt idx="1298">
                  <c:v>1.9440000000000033</c:v>
                </c:pt>
                <c:pt idx="1299">
                  <c:v>1.9600000000000033</c:v>
                </c:pt>
                <c:pt idx="1300">
                  <c:v>1.9600000000000033</c:v>
                </c:pt>
                <c:pt idx="1301">
                  <c:v>1.9209999999999996</c:v>
                </c:pt>
                <c:pt idx="1302">
                  <c:v>1.8939999999999957</c:v>
                </c:pt>
                <c:pt idx="1303">
                  <c:v>1.8420000000000001</c:v>
                </c:pt>
                <c:pt idx="1304">
                  <c:v>1.829</c:v>
                </c:pt>
                <c:pt idx="1305">
                  <c:v>1.9049999999999996</c:v>
                </c:pt>
                <c:pt idx="1306">
                  <c:v>1.899</c:v>
                </c:pt>
                <c:pt idx="1307">
                  <c:v>1.9239999999999957</c:v>
                </c:pt>
                <c:pt idx="1308">
                  <c:v>1.863</c:v>
                </c:pt>
                <c:pt idx="1309">
                  <c:v>1.8540000000000001</c:v>
                </c:pt>
                <c:pt idx="1310">
                  <c:v>1.845</c:v>
                </c:pt>
                <c:pt idx="1311">
                  <c:v>1.8839999999999957</c:v>
                </c:pt>
                <c:pt idx="1312">
                  <c:v>1.8140000000000001</c:v>
                </c:pt>
                <c:pt idx="1313">
                  <c:v>1.835</c:v>
                </c:pt>
                <c:pt idx="1314">
                  <c:v>1.7649999999999963</c:v>
                </c:pt>
                <c:pt idx="1315">
                  <c:v>1.7689999999999964</c:v>
                </c:pt>
                <c:pt idx="1316">
                  <c:v>1.7920000000000005</c:v>
                </c:pt>
                <c:pt idx="1317">
                  <c:v>1.7849999999999964</c:v>
                </c:pt>
                <c:pt idx="1318">
                  <c:v>1.86</c:v>
                </c:pt>
                <c:pt idx="1319">
                  <c:v>1.9289999999999996</c:v>
                </c:pt>
                <c:pt idx="1320">
                  <c:v>1.9709999999999996</c:v>
                </c:pt>
                <c:pt idx="1321">
                  <c:v>1.9929999999999997</c:v>
                </c:pt>
                <c:pt idx="1322">
                  <c:v>1.9449999999999996</c:v>
                </c:pt>
                <c:pt idx="1323">
                  <c:v>1.871</c:v>
                </c:pt>
                <c:pt idx="1324">
                  <c:v>1.8580000000000001</c:v>
                </c:pt>
                <c:pt idx="1325">
                  <c:v>1.7929999999999966</c:v>
                </c:pt>
                <c:pt idx="1326">
                  <c:v>1.7869999999999964</c:v>
                </c:pt>
                <c:pt idx="1327">
                  <c:v>1.8520000000000001</c:v>
                </c:pt>
                <c:pt idx="1328">
                  <c:v>1.8520000000000001</c:v>
                </c:pt>
                <c:pt idx="1329">
                  <c:v>1.9329999999999996</c:v>
                </c:pt>
                <c:pt idx="1330">
                  <c:v>1.887</c:v>
                </c:pt>
                <c:pt idx="1331">
                  <c:v>1.9629999999999996</c:v>
                </c:pt>
                <c:pt idx="1332">
                  <c:v>1.9829999999999997</c:v>
                </c:pt>
                <c:pt idx="1333">
                  <c:v>2.0159999999999987</c:v>
                </c:pt>
                <c:pt idx="1334">
                  <c:v>1.9069999999999996</c:v>
                </c:pt>
                <c:pt idx="1335">
                  <c:v>1.9309999999999996</c:v>
                </c:pt>
                <c:pt idx="1336">
                  <c:v>1.9019999999999953</c:v>
                </c:pt>
                <c:pt idx="1337">
                  <c:v>1.861</c:v>
                </c:pt>
                <c:pt idx="1338">
                  <c:v>1.8959999999999957</c:v>
                </c:pt>
                <c:pt idx="1339">
                  <c:v>1.9249999999999996</c:v>
                </c:pt>
                <c:pt idx="1340">
                  <c:v>1.9609999999999996</c:v>
                </c:pt>
                <c:pt idx="1341">
                  <c:v>1.9820000000000035</c:v>
                </c:pt>
                <c:pt idx="1342">
                  <c:v>1.8919999999999957</c:v>
                </c:pt>
                <c:pt idx="1343">
                  <c:v>1.883</c:v>
                </c:pt>
                <c:pt idx="1344">
                  <c:v>1.8839999999999957</c:v>
                </c:pt>
                <c:pt idx="1345">
                  <c:v>1.829</c:v>
                </c:pt>
                <c:pt idx="1346">
                  <c:v>1.8009999999999962</c:v>
                </c:pt>
                <c:pt idx="1347">
                  <c:v>1.8180000000000001</c:v>
                </c:pt>
                <c:pt idx="1348">
                  <c:v>1.865</c:v>
                </c:pt>
                <c:pt idx="1349">
                  <c:v>1.8</c:v>
                </c:pt>
                <c:pt idx="1350">
                  <c:v>1.8260000000000001</c:v>
                </c:pt>
                <c:pt idx="1351">
                  <c:v>1.7769999999999964</c:v>
                </c:pt>
                <c:pt idx="1352">
                  <c:v>1.7720000000000005</c:v>
                </c:pt>
                <c:pt idx="1353">
                  <c:v>1.7980000000000005</c:v>
                </c:pt>
                <c:pt idx="1354">
                  <c:v>1.7940000000000005</c:v>
                </c:pt>
                <c:pt idx="1355">
                  <c:v>1.7569999999999963</c:v>
                </c:pt>
                <c:pt idx="1356">
                  <c:v>1.821</c:v>
                </c:pt>
                <c:pt idx="1357">
                  <c:v>1.9540000000000033</c:v>
                </c:pt>
                <c:pt idx="1358">
                  <c:v>1.9680000000000033</c:v>
                </c:pt>
                <c:pt idx="1359">
                  <c:v>2.0499999999999998</c:v>
                </c:pt>
                <c:pt idx="1360">
                  <c:v>2.0559999999999987</c:v>
                </c:pt>
                <c:pt idx="1361">
                  <c:v>2.0409999999999999</c:v>
                </c:pt>
                <c:pt idx="1362">
                  <c:v>1.9789999999999996</c:v>
                </c:pt>
                <c:pt idx="1363">
                  <c:v>1.9119999999999953</c:v>
                </c:pt>
                <c:pt idx="1364">
                  <c:v>1.865</c:v>
                </c:pt>
                <c:pt idx="1365">
                  <c:v>1.9540000000000033</c:v>
                </c:pt>
                <c:pt idx="1366">
                  <c:v>1.889</c:v>
                </c:pt>
                <c:pt idx="1367">
                  <c:v>1.8320000000000001</c:v>
                </c:pt>
                <c:pt idx="1368">
                  <c:v>1.8080000000000001</c:v>
                </c:pt>
                <c:pt idx="1369">
                  <c:v>1.7940000000000005</c:v>
                </c:pt>
                <c:pt idx="1370">
                  <c:v>1.804</c:v>
                </c:pt>
                <c:pt idx="1371">
                  <c:v>1.804</c:v>
                </c:pt>
                <c:pt idx="1372">
                  <c:v>1.7880000000000005</c:v>
                </c:pt>
                <c:pt idx="1373">
                  <c:v>1.7349999999999961</c:v>
                </c:pt>
                <c:pt idx="1374">
                  <c:v>1.7349999999999961</c:v>
                </c:pt>
                <c:pt idx="1375">
                  <c:v>1.7349999999999961</c:v>
                </c:pt>
                <c:pt idx="1376">
                  <c:v>1.643</c:v>
                </c:pt>
                <c:pt idx="1377">
                  <c:v>1.7809999999999964</c:v>
                </c:pt>
                <c:pt idx="1378">
                  <c:v>1.7880000000000005</c:v>
                </c:pt>
                <c:pt idx="1379">
                  <c:v>1.7349999999999961</c:v>
                </c:pt>
                <c:pt idx="1380">
                  <c:v>1.7169999999999961</c:v>
                </c:pt>
                <c:pt idx="1381">
                  <c:v>1.7500000000000004</c:v>
                </c:pt>
                <c:pt idx="1382">
                  <c:v>1.7200000000000004</c:v>
                </c:pt>
                <c:pt idx="1383">
                  <c:v>1.6919999999999962</c:v>
                </c:pt>
                <c:pt idx="1384">
                  <c:v>1.7089999999999959</c:v>
                </c:pt>
                <c:pt idx="1385">
                  <c:v>1.6439999999999957</c:v>
                </c:pt>
                <c:pt idx="1386">
                  <c:v>1.6980000000000037</c:v>
                </c:pt>
                <c:pt idx="1387">
                  <c:v>1.7409999999999963</c:v>
                </c:pt>
                <c:pt idx="1388">
                  <c:v>1.6830000000000001</c:v>
                </c:pt>
                <c:pt idx="1389">
                  <c:v>1.6990000000000001</c:v>
                </c:pt>
                <c:pt idx="1390">
                  <c:v>1.663</c:v>
                </c:pt>
                <c:pt idx="1391">
                  <c:v>1.663</c:v>
                </c:pt>
                <c:pt idx="1392">
                  <c:v>1.609</c:v>
                </c:pt>
                <c:pt idx="1393">
                  <c:v>1.6120000000000001</c:v>
                </c:pt>
                <c:pt idx="1394">
                  <c:v>1.5840000000000001</c:v>
                </c:pt>
                <c:pt idx="1395">
                  <c:v>1.605</c:v>
                </c:pt>
                <c:pt idx="1396">
                  <c:v>1.542</c:v>
                </c:pt>
                <c:pt idx="1397">
                  <c:v>1.518</c:v>
                </c:pt>
                <c:pt idx="1398">
                  <c:v>1.5389999999999957</c:v>
                </c:pt>
                <c:pt idx="1399">
                  <c:v>1.516</c:v>
                </c:pt>
                <c:pt idx="1400">
                  <c:v>1.4569999999999954</c:v>
                </c:pt>
                <c:pt idx="1401">
                  <c:v>1.47</c:v>
                </c:pt>
                <c:pt idx="1402">
                  <c:v>1.47</c:v>
                </c:pt>
                <c:pt idx="1403">
                  <c:v>1.4129999999999947</c:v>
                </c:pt>
                <c:pt idx="1404">
                  <c:v>1.4259999999999924</c:v>
                </c:pt>
                <c:pt idx="1405">
                  <c:v>1.4309999999999949</c:v>
                </c:pt>
                <c:pt idx="1406">
                  <c:v>1.468</c:v>
                </c:pt>
                <c:pt idx="1407">
                  <c:v>1.3839999999999957</c:v>
                </c:pt>
                <c:pt idx="1408">
                  <c:v>1.391</c:v>
                </c:pt>
                <c:pt idx="1409">
                  <c:v>1.37</c:v>
                </c:pt>
                <c:pt idx="1410">
                  <c:v>1.3640000000000001</c:v>
                </c:pt>
                <c:pt idx="1411">
                  <c:v>1.359</c:v>
                </c:pt>
                <c:pt idx="1412">
                  <c:v>1.2689999999999957</c:v>
                </c:pt>
                <c:pt idx="1413">
                  <c:v>1.2</c:v>
                </c:pt>
                <c:pt idx="1414">
                  <c:v>1.1719999999999962</c:v>
                </c:pt>
                <c:pt idx="1415">
                  <c:v>1.208</c:v>
                </c:pt>
                <c:pt idx="1416">
                  <c:v>1.208</c:v>
                </c:pt>
                <c:pt idx="1417">
                  <c:v>1.335</c:v>
                </c:pt>
                <c:pt idx="1418">
                  <c:v>1.375</c:v>
                </c:pt>
                <c:pt idx="1419">
                  <c:v>1.329</c:v>
                </c:pt>
                <c:pt idx="1420">
                  <c:v>1.3049999999999962</c:v>
                </c:pt>
                <c:pt idx="1421">
                  <c:v>1.4239999999999924</c:v>
                </c:pt>
                <c:pt idx="1422">
                  <c:v>1.488</c:v>
                </c:pt>
                <c:pt idx="1423">
                  <c:v>1.4869999999999954</c:v>
                </c:pt>
                <c:pt idx="1424">
                  <c:v>1.4369999999999949</c:v>
                </c:pt>
                <c:pt idx="1425">
                  <c:v>1.4119999999999917</c:v>
                </c:pt>
                <c:pt idx="1426">
                  <c:v>1.5309999999999957</c:v>
                </c:pt>
                <c:pt idx="1427">
                  <c:v>1.615</c:v>
                </c:pt>
                <c:pt idx="1428">
                  <c:v>1.534</c:v>
                </c:pt>
                <c:pt idx="1429">
                  <c:v>1.581</c:v>
                </c:pt>
                <c:pt idx="1430">
                  <c:v>1.4629999999999954</c:v>
                </c:pt>
                <c:pt idx="1431">
                  <c:v>1.5049999999999957</c:v>
                </c:pt>
                <c:pt idx="1432">
                  <c:v>1.5669999999999962</c:v>
                </c:pt>
                <c:pt idx="1433">
                  <c:v>1.5129999999999957</c:v>
                </c:pt>
                <c:pt idx="1434">
                  <c:v>1.583</c:v>
                </c:pt>
                <c:pt idx="1435">
                  <c:v>1.5189999999999957</c:v>
                </c:pt>
                <c:pt idx="1436">
                  <c:v>1.5329999999999957</c:v>
                </c:pt>
                <c:pt idx="1437">
                  <c:v>1.454</c:v>
                </c:pt>
                <c:pt idx="1438">
                  <c:v>1.3819999999999957</c:v>
                </c:pt>
                <c:pt idx="1439">
                  <c:v>1.327</c:v>
                </c:pt>
                <c:pt idx="1440">
                  <c:v>1.321</c:v>
                </c:pt>
                <c:pt idx="1441">
                  <c:v>1.321</c:v>
                </c:pt>
                <c:pt idx="1442">
                  <c:v>1.2709999999999957</c:v>
                </c:pt>
                <c:pt idx="1443">
                  <c:v>1.2489999999999959</c:v>
                </c:pt>
                <c:pt idx="1444">
                  <c:v>1.26</c:v>
                </c:pt>
                <c:pt idx="1445">
                  <c:v>1.232</c:v>
                </c:pt>
                <c:pt idx="1446">
                  <c:v>1.232</c:v>
                </c:pt>
                <c:pt idx="1447">
                  <c:v>1.1990000000000001</c:v>
                </c:pt>
                <c:pt idx="1448">
                  <c:v>1.2169999999999954</c:v>
                </c:pt>
                <c:pt idx="1449">
                  <c:v>1.167</c:v>
                </c:pt>
                <c:pt idx="1450">
                  <c:v>1.175</c:v>
                </c:pt>
                <c:pt idx="1451">
                  <c:v>1.236</c:v>
                </c:pt>
                <c:pt idx="1452">
                  <c:v>1.262</c:v>
                </c:pt>
                <c:pt idx="1453">
                  <c:v>1.321</c:v>
                </c:pt>
                <c:pt idx="1454">
                  <c:v>1.3979999999999957</c:v>
                </c:pt>
                <c:pt idx="1455">
                  <c:v>1.375</c:v>
                </c:pt>
                <c:pt idx="1456">
                  <c:v>1.2849999999999957</c:v>
                </c:pt>
                <c:pt idx="1457">
                  <c:v>1.3680000000000001</c:v>
                </c:pt>
                <c:pt idx="1458">
                  <c:v>1.2269999999999954</c:v>
                </c:pt>
                <c:pt idx="1459">
                  <c:v>1.4239999999999924</c:v>
                </c:pt>
                <c:pt idx="1460">
                  <c:v>1.3959999999999957</c:v>
                </c:pt>
                <c:pt idx="1461">
                  <c:v>1.4849999999999954</c:v>
                </c:pt>
                <c:pt idx="1462">
                  <c:v>1.4209999999999949</c:v>
                </c:pt>
                <c:pt idx="1463">
                  <c:v>1.4339999999999924</c:v>
                </c:pt>
                <c:pt idx="1464">
                  <c:v>1.385</c:v>
                </c:pt>
                <c:pt idx="1465">
                  <c:v>1.4019999999999915</c:v>
                </c:pt>
                <c:pt idx="1466">
                  <c:v>1.468</c:v>
                </c:pt>
                <c:pt idx="1467">
                  <c:v>1.5629999999999962</c:v>
                </c:pt>
                <c:pt idx="1468">
                  <c:v>1.526</c:v>
                </c:pt>
                <c:pt idx="1469">
                  <c:v>1.496</c:v>
                </c:pt>
                <c:pt idx="1470">
                  <c:v>1.5089999999999957</c:v>
                </c:pt>
                <c:pt idx="1471">
                  <c:v>1.5569999999999962</c:v>
                </c:pt>
                <c:pt idx="1472">
                  <c:v>1.4609999999999954</c:v>
                </c:pt>
                <c:pt idx="1473">
                  <c:v>1.377</c:v>
                </c:pt>
                <c:pt idx="1474">
                  <c:v>1.355</c:v>
                </c:pt>
                <c:pt idx="1475">
                  <c:v>1.3520000000000001</c:v>
                </c:pt>
                <c:pt idx="1476">
                  <c:v>1.341</c:v>
                </c:pt>
                <c:pt idx="1477">
                  <c:v>1.3800000000000001</c:v>
                </c:pt>
                <c:pt idx="1478">
                  <c:v>1.3220000000000001</c:v>
                </c:pt>
                <c:pt idx="1479">
                  <c:v>1.3340000000000001</c:v>
                </c:pt>
                <c:pt idx="1480">
                  <c:v>1.3779999999999957</c:v>
                </c:pt>
                <c:pt idx="1481">
                  <c:v>1.391</c:v>
                </c:pt>
                <c:pt idx="1482">
                  <c:v>1.4789999999999954</c:v>
                </c:pt>
                <c:pt idx="1483">
                  <c:v>1.5589999999999962</c:v>
                </c:pt>
                <c:pt idx="1484">
                  <c:v>1.5189999999999957</c:v>
                </c:pt>
                <c:pt idx="1485">
                  <c:v>1.5469999999999962</c:v>
                </c:pt>
                <c:pt idx="1486">
                  <c:v>1.5429999999999962</c:v>
                </c:pt>
                <c:pt idx="1487">
                  <c:v>1.617</c:v>
                </c:pt>
                <c:pt idx="1488">
                  <c:v>1.554</c:v>
                </c:pt>
                <c:pt idx="1489">
                  <c:v>1.7060000000000004</c:v>
                </c:pt>
                <c:pt idx="1490">
                  <c:v>1.6719999999999962</c:v>
                </c:pt>
                <c:pt idx="1491">
                  <c:v>1.637</c:v>
                </c:pt>
                <c:pt idx="1492">
                  <c:v>1.6220000000000001</c:v>
                </c:pt>
                <c:pt idx="1493">
                  <c:v>1.5740000000000001</c:v>
                </c:pt>
                <c:pt idx="1494">
                  <c:v>1.5960000000000001</c:v>
                </c:pt>
                <c:pt idx="1495">
                  <c:v>1.5589999999999962</c:v>
                </c:pt>
                <c:pt idx="1496">
                  <c:v>1.5840000000000001</c:v>
                </c:pt>
                <c:pt idx="1497">
                  <c:v>1.456</c:v>
                </c:pt>
                <c:pt idx="1498">
                  <c:v>1.4569999999999954</c:v>
                </c:pt>
                <c:pt idx="1499">
                  <c:v>1.4419999999999924</c:v>
                </c:pt>
                <c:pt idx="1500">
                  <c:v>1.45</c:v>
                </c:pt>
                <c:pt idx="1501">
                  <c:v>1.456</c:v>
                </c:pt>
                <c:pt idx="1502">
                  <c:v>1.446</c:v>
                </c:pt>
                <c:pt idx="1503">
                  <c:v>1.446</c:v>
                </c:pt>
                <c:pt idx="1504">
                  <c:v>1.52</c:v>
                </c:pt>
                <c:pt idx="1505">
                  <c:v>1.4749999999999954</c:v>
                </c:pt>
                <c:pt idx="1506">
                  <c:v>1.474</c:v>
                </c:pt>
                <c:pt idx="1507">
                  <c:v>1.4889999999999954</c:v>
                </c:pt>
                <c:pt idx="1508">
                  <c:v>1.502</c:v>
                </c:pt>
                <c:pt idx="1509">
                  <c:v>1.4449999999999954</c:v>
                </c:pt>
                <c:pt idx="1510">
                  <c:v>1.472</c:v>
                </c:pt>
                <c:pt idx="1511">
                  <c:v>1.5429999999999962</c:v>
                </c:pt>
                <c:pt idx="1512">
                  <c:v>1.6339999999999957</c:v>
                </c:pt>
                <c:pt idx="1513">
                  <c:v>1.633</c:v>
                </c:pt>
                <c:pt idx="1514">
                  <c:v>1.5940000000000001</c:v>
                </c:pt>
                <c:pt idx="1515">
                  <c:v>1.6180000000000001</c:v>
                </c:pt>
                <c:pt idx="1516">
                  <c:v>1.5720000000000001</c:v>
                </c:pt>
                <c:pt idx="1517">
                  <c:v>1.556</c:v>
                </c:pt>
                <c:pt idx="1518">
                  <c:v>1.583</c:v>
                </c:pt>
                <c:pt idx="1519">
                  <c:v>1.5369999999999957</c:v>
                </c:pt>
                <c:pt idx="1520">
                  <c:v>1.458</c:v>
                </c:pt>
                <c:pt idx="1521">
                  <c:v>1.478</c:v>
                </c:pt>
                <c:pt idx="1522">
                  <c:v>1.462</c:v>
                </c:pt>
                <c:pt idx="1523">
                  <c:v>1.4549999999999954</c:v>
                </c:pt>
                <c:pt idx="1524">
                  <c:v>1.45</c:v>
                </c:pt>
                <c:pt idx="1525">
                  <c:v>1.4279999999999924</c:v>
                </c:pt>
                <c:pt idx="1526">
                  <c:v>1.4389999999999949</c:v>
                </c:pt>
                <c:pt idx="1527">
                  <c:v>1.3800000000000001</c:v>
                </c:pt>
                <c:pt idx="1528">
                  <c:v>1.3640000000000001</c:v>
                </c:pt>
                <c:pt idx="1529">
                  <c:v>1.3480000000000001</c:v>
                </c:pt>
                <c:pt idx="1530">
                  <c:v>1.3440000000000001</c:v>
                </c:pt>
                <c:pt idx="1531">
                  <c:v>1.3380000000000001</c:v>
                </c:pt>
                <c:pt idx="1532">
                  <c:v>1.341</c:v>
                </c:pt>
                <c:pt idx="1533">
                  <c:v>1.3380000000000001</c:v>
                </c:pt>
                <c:pt idx="1534">
                  <c:v>1.331</c:v>
                </c:pt>
                <c:pt idx="1535">
                  <c:v>1.355</c:v>
                </c:pt>
                <c:pt idx="1536">
                  <c:v>1.4169999999999949</c:v>
                </c:pt>
                <c:pt idx="1537">
                  <c:v>1.4309999999999949</c:v>
                </c:pt>
                <c:pt idx="1538">
                  <c:v>1.4309999999999949</c:v>
                </c:pt>
                <c:pt idx="1539">
                  <c:v>1.4359999999999924</c:v>
                </c:pt>
                <c:pt idx="1540">
                  <c:v>1.4139999999999919</c:v>
                </c:pt>
                <c:pt idx="1541">
                  <c:v>1.44</c:v>
                </c:pt>
                <c:pt idx="1542">
                  <c:v>1.3680000000000001</c:v>
                </c:pt>
                <c:pt idx="1543">
                  <c:v>1.3660000000000001</c:v>
                </c:pt>
                <c:pt idx="1544">
                  <c:v>1.3859999999999957</c:v>
                </c:pt>
                <c:pt idx="1545">
                  <c:v>1.4089999999999947</c:v>
                </c:pt>
                <c:pt idx="1546">
                  <c:v>1.3939999999999957</c:v>
                </c:pt>
                <c:pt idx="1547">
                  <c:v>1.3480000000000001</c:v>
                </c:pt>
                <c:pt idx="1548">
                  <c:v>1.296</c:v>
                </c:pt>
                <c:pt idx="1549">
                  <c:v>1.2949999999999962</c:v>
                </c:pt>
                <c:pt idx="1550">
                  <c:v>1.306</c:v>
                </c:pt>
                <c:pt idx="1551">
                  <c:v>1.319</c:v>
                </c:pt>
                <c:pt idx="1552">
                  <c:v>1.335</c:v>
                </c:pt>
                <c:pt idx="1553">
                  <c:v>1.353</c:v>
                </c:pt>
                <c:pt idx="1554">
                  <c:v>1.3480000000000001</c:v>
                </c:pt>
                <c:pt idx="1555">
                  <c:v>1.3720000000000001</c:v>
                </c:pt>
                <c:pt idx="1556">
                  <c:v>1.41</c:v>
                </c:pt>
                <c:pt idx="1557">
                  <c:v>1.43</c:v>
                </c:pt>
                <c:pt idx="1558">
                  <c:v>1.4159999999999922</c:v>
                </c:pt>
                <c:pt idx="1559">
                  <c:v>1.3759999999999957</c:v>
                </c:pt>
                <c:pt idx="1560">
                  <c:v>1.3759999999999957</c:v>
                </c:pt>
                <c:pt idx="1561">
                  <c:v>1.3759999999999957</c:v>
                </c:pt>
                <c:pt idx="1562">
                  <c:v>1.3759999999999957</c:v>
                </c:pt>
                <c:pt idx="1563">
                  <c:v>1.3149999999999962</c:v>
                </c:pt>
                <c:pt idx="1564">
                  <c:v>1.31</c:v>
                </c:pt>
                <c:pt idx="1565">
                  <c:v>1.3160000000000001</c:v>
                </c:pt>
                <c:pt idx="1566">
                  <c:v>1.3160000000000001</c:v>
                </c:pt>
                <c:pt idx="1567">
                  <c:v>1.4419999999999924</c:v>
                </c:pt>
                <c:pt idx="1568">
                  <c:v>1.4789999999999954</c:v>
                </c:pt>
                <c:pt idx="1569">
                  <c:v>1.536</c:v>
                </c:pt>
                <c:pt idx="1570">
                  <c:v>1.5149999999999957</c:v>
                </c:pt>
                <c:pt idx="1571">
                  <c:v>1.4909999999999957</c:v>
                </c:pt>
                <c:pt idx="1572">
                  <c:v>1.4769999999999954</c:v>
                </c:pt>
                <c:pt idx="1573">
                  <c:v>1.56</c:v>
                </c:pt>
                <c:pt idx="1574">
                  <c:v>1.583</c:v>
                </c:pt>
                <c:pt idx="1575">
                  <c:v>1.5509999999999962</c:v>
                </c:pt>
                <c:pt idx="1576">
                  <c:v>1.5089999999999957</c:v>
                </c:pt>
                <c:pt idx="1577">
                  <c:v>1.5649999999999962</c:v>
                </c:pt>
                <c:pt idx="1578">
                  <c:v>1.607</c:v>
                </c:pt>
                <c:pt idx="1579">
                  <c:v>1.5549999999999962</c:v>
                </c:pt>
                <c:pt idx="1580">
                  <c:v>1.593</c:v>
                </c:pt>
                <c:pt idx="1581">
                  <c:v>1.5720000000000001</c:v>
                </c:pt>
                <c:pt idx="1582">
                  <c:v>1.544</c:v>
                </c:pt>
                <c:pt idx="1583">
                  <c:v>1.5720000000000001</c:v>
                </c:pt>
                <c:pt idx="1584">
                  <c:v>1.6359999999999957</c:v>
                </c:pt>
                <c:pt idx="1585">
                  <c:v>1.6930000000000001</c:v>
                </c:pt>
                <c:pt idx="1586">
                  <c:v>1.6900000000000037</c:v>
                </c:pt>
                <c:pt idx="1587">
                  <c:v>1.7109999999999959</c:v>
                </c:pt>
                <c:pt idx="1588">
                  <c:v>1.6800000000000037</c:v>
                </c:pt>
                <c:pt idx="1589">
                  <c:v>1.6719999999999962</c:v>
                </c:pt>
                <c:pt idx="1590">
                  <c:v>1.611</c:v>
                </c:pt>
                <c:pt idx="1591">
                  <c:v>1.651</c:v>
                </c:pt>
                <c:pt idx="1592">
                  <c:v>1.6300000000000001</c:v>
                </c:pt>
                <c:pt idx="1593">
                  <c:v>1.6040000000000001</c:v>
                </c:pt>
                <c:pt idx="1594">
                  <c:v>1.609</c:v>
                </c:pt>
                <c:pt idx="1595">
                  <c:v>1.609</c:v>
                </c:pt>
                <c:pt idx="1596">
                  <c:v>1.629</c:v>
                </c:pt>
                <c:pt idx="1597">
                  <c:v>1.671</c:v>
                </c:pt>
                <c:pt idx="1598">
                  <c:v>1.643</c:v>
                </c:pt>
                <c:pt idx="1599">
                  <c:v>1.6519999999999957</c:v>
                </c:pt>
                <c:pt idx="1600">
                  <c:v>1.629</c:v>
                </c:pt>
                <c:pt idx="1601">
                  <c:v>1.6220000000000001</c:v>
                </c:pt>
                <c:pt idx="1602">
                  <c:v>1.6539999999999957</c:v>
                </c:pt>
                <c:pt idx="1603">
                  <c:v>1.573</c:v>
                </c:pt>
                <c:pt idx="1604">
                  <c:v>1.5680000000000001</c:v>
                </c:pt>
                <c:pt idx="1605">
                  <c:v>1.556</c:v>
                </c:pt>
                <c:pt idx="1606">
                  <c:v>1.4529999999999954</c:v>
                </c:pt>
                <c:pt idx="1607">
                  <c:v>1.4509999999999954</c:v>
                </c:pt>
                <c:pt idx="1608">
                  <c:v>1.454</c:v>
                </c:pt>
                <c:pt idx="1609">
                  <c:v>1.41</c:v>
                </c:pt>
                <c:pt idx="1610">
                  <c:v>1.4179999999999924</c:v>
                </c:pt>
                <c:pt idx="1611">
                  <c:v>1.45</c:v>
                </c:pt>
                <c:pt idx="1612">
                  <c:v>1.4569999999999954</c:v>
                </c:pt>
                <c:pt idx="1613">
                  <c:v>1.492</c:v>
                </c:pt>
                <c:pt idx="1614">
                  <c:v>1.5249999999999957</c:v>
                </c:pt>
                <c:pt idx="1615">
                  <c:v>1.516</c:v>
                </c:pt>
                <c:pt idx="1616">
                  <c:v>1.4809999999999954</c:v>
                </c:pt>
                <c:pt idx="1617">
                  <c:v>1.4809999999999954</c:v>
                </c:pt>
                <c:pt idx="1618">
                  <c:v>1.4729999999999954</c:v>
                </c:pt>
                <c:pt idx="1619">
                  <c:v>1.4549999999999954</c:v>
                </c:pt>
                <c:pt idx="1620">
                  <c:v>1.4069999999999947</c:v>
                </c:pt>
                <c:pt idx="1621">
                  <c:v>1.3460000000000001</c:v>
                </c:pt>
                <c:pt idx="1622">
                  <c:v>1.387</c:v>
                </c:pt>
                <c:pt idx="1623">
                  <c:v>1.365</c:v>
                </c:pt>
                <c:pt idx="1624">
                  <c:v>1.379</c:v>
                </c:pt>
                <c:pt idx="1625">
                  <c:v>1.327</c:v>
                </c:pt>
                <c:pt idx="1626">
                  <c:v>1.345</c:v>
                </c:pt>
                <c:pt idx="1627">
                  <c:v>1.27</c:v>
                </c:pt>
                <c:pt idx="1628">
                  <c:v>1.2889999999999957</c:v>
                </c:pt>
                <c:pt idx="1629">
                  <c:v>1.2889999999999957</c:v>
                </c:pt>
                <c:pt idx="1630">
                  <c:v>1.2889999999999957</c:v>
                </c:pt>
                <c:pt idx="1631">
                  <c:v>1.3069999999999962</c:v>
                </c:pt>
                <c:pt idx="1632">
                  <c:v>1.288</c:v>
                </c:pt>
                <c:pt idx="1633">
                  <c:v>1.2389999999999954</c:v>
                </c:pt>
                <c:pt idx="1634">
                  <c:v>1.212</c:v>
                </c:pt>
                <c:pt idx="1635">
                  <c:v>1.2369999999999954</c:v>
                </c:pt>
                <c:pt idx="1636">
                  <c:v>1.26</c:v>
                </c:pt>
                <c:pt idx="1637">
                  <c:v>1.304</c:v>
                </c:pt>
                <c:pt idx="1638">
                  <c:v>1.3009999999999962</c:v>
                </c:pt>
                <c:pt idx="1639">
                  <c:v>1.26</c:v>
                </c:pt>
                <c:pt idx="1640">
                  <c:v>1.2449999999999959</c:v>
                </c:pt>
                <c:pt idx="1641">
                  <c:v>1.2769999999999957</c:v>
                </c:pt>
                <c:pt idx="1642">
                  <c:v>1.228</c:v>
                </c:pt>
                <c:pt idx="1643">
                  <c:v>1.226</c:v>
                </c:pt>
                <c:pt idx="1644">
                  <c:v>1.2509999999999957</c:v>
                </c:pt>
                <c:pt idx="1645">
                  <c:v>1.232</c:v>
                </c:pt>
                <c:pt idx="1646">
                  <c:v>1.26</c:v>
                </c:pt>
                <c:pt idx="1647">
                  <c:v>1.238</c:v>
                </c:pt>
                <c:pt idx="1648">
                  <c:v>1.238</c:v>
                </c:pt>
                <c:pt idx="1649">
                  <c:v>1.206</c:v>
                </c:pt>
                <c:pt idx="1650">
                  <c:v>1.204</c:v>
                </c:pt>
                <c:pt idx="1651">
                  <c:v>1.216</c:v>
                </c:pt>
                <c:pt idx="1652">
                  <c:v>1.208</c:v>
                </c:pt>
                <c:pt idx="1653">
                  <c:v>1.165</c:v>
                </c:pt>
                <c:pt idx="1654">
                  <c:v>1.24</c:v>
                </c:pt>
                <c:pt idx="1655">
                  <c:v>1.2429999999999959</c:v>
                </c:pt>
                <c:pt idx="1656">
                  <c:v>1.298</c:v>
                </c:pt>
                <c:pt idx="1657">
                  <c:v>1.2689999999999957</c:v>
                </c:pt>
                <c:pt idx="1658">
                  <c:v>1.27</c:v>
                </c:pt>
                <c:pt idx="1659">
                  <c:v>1.3800000000000001</c:v>
                </c:pt>
                <c:pt idx="1660">
                  <c:v>1.3560000000000001</c:v>
                </c:pt>
                <c:pt idx="1661">
                  <c:v>1.3740000000000001</c:v>
                </c:pt>
                <c:pt idx="1662">
                  <c:v>1.3819999999999957</c:v>
                </c:pt>
                <c:pt idx="1663">
                  <c:v>1.331</c:v>
                </c:pt>
                <c:pt idx="1664">
                  <c:v>1.3260000000000001</c:v>
                </c:pt>
                <c:pt idx="1665">
                  <c:v>1.3759999999999957</c:v>
                </c:pt>
                <c:pt idx="1666">
                  <c:v>1.391</c:v>
                </c:pt>
                <c:pt idx="1667">
                  <c:v>1.4269999999999949</c:v>
                </c:pt>
                <c:pt idx="1668">
                  <c:v>1.444</c:v>
                </c:pt>
                <c:pt idx="1669">
                  <c:v>1.4309999999999949</c:v>
                </c:pt>
                <c:pt idx="1670">
                  <c:v>1.4569999999999954</c:v>
                </c:pt>
                <c:pt idx="1671">
                  <c:v>1.498</c:v>
                </c:pt>
                <c:pt idx="1672">
                  <c:v>1.5329999999999957</c:v>
                </c:pt>
                <c:pt idx="1673">
                  <c:v>1.5169999999999957</c:v>
                </c:pt>
                <c:pt idx="1674">
                  <c:v>1.5049999999999957</c:v>
                </c:pt>
                <c:pt idx="1675">
                  <c:v>1.522</c:v>
                </c:pt>
                <c:pt idx="1676">
                  <c:v>1.5429999999999962</c:v>
                </c:pt>
                <c:pt idx="1677">
                  <c:v>1.5109999999999957</c:v>
                </c:pt>
                <c:pt idx="1678">
                  <c:v>1.5209999999999957</c:v>
                </c:pt>
                <c:pt idx="1679">
                  <c:v>1.546</c:v>
                </c:pt>
                <c:pt idx="1680">
                  <c:v>1.601</c:v>
                </c:pt>
                <c:pt idx="1681">
                  <c:v>1.6</c:v>
                </c:pt>
                <c:pt idx="1682">
                  <c:v>1.585</c:v>
                </c:pt>
                <c:pt idx="1683">
                  <c:v>1.5609999999999962</c:v>
                </c:pt>
                <c:pt idx="1684">
                  <c:v>1.514</c:v>
                </c:pt>
                <c:pt idx="1685">
                  <c:v>1.5209999999999957</c:v>
                </c:pt>
                <c:pt idx="1686">
                  <c:v>1.57</c:v>
                </c:pt>
                <c:pt idx="1687">
                  <c:v>1.5580000000000001</c:v>
                </c:pt>
                <c:pt idx="1688">
                  <c:v>1.665</c:v>
                </c:pt>
                <c:pt idx="1689">
                  <c:v>1.7249999999999961</c:v>
                </c:pt>
                <c:pt idx="1690">
                  <c:v>1.8109999999999962</c:v>
                </c:pt>
                <c:pt idx="1691">
                  <c:v>1.804</c:v>
                </c:pt>
                <c:pt idx="1692">
                  <c:v>1.7669999999999964</c:v>
                </c:pt>
                <c:pt idx="1693">
                  <c:v>1.7249999999999961</c:v>
                </c:pt>
                <c:pt idx="1694">
                  <c:v>1.7280000000000004</c:v>
                </c:pt>
                <c:pt idx="1695">
                  <c:v>1.7200000000000004</c:v>
                </c:pt>
                <c:pt idx="1696">
                  <c:v>1.7040000000000004</c:v>
                </c:pt>
                <c:pt idx="1697">
                  <c:v>1.6600000000000001</c:v>
                </c:pt>
                <c:pt idx="1698">
                  <c:v>1.6479999999999957</c:v>
                </c:pt>
                <c:pt idx="1699">
                  <c:v>1.7189999999999961</c:v>
                </c:pt>
                <c:pt idx="1700">
                  <c:v>1.6980000000000037</c:v>
                </c:pt>
                <c:pt idx="1701">
                  <c:v>1.653</c:v>
                </c:pt>
                <c:pt idx="1702">
                  <c:v>1.6579999999999957</c:v>
                </c:pt>
                <c:pt idx="1703">
                  <c:v>1.623</c:v>
                </c:pt>
                <c:pt idx="1704">
                  <c:v>1.56</c:v>
                </c:pt>
                <c:pt idx="1705">
                  <c:v>1.5780000000000001</c:v>
                </c:pt>
                <c:pt idx="1706">
                  <c:v>1.55</c:v>
                </c:pt>
                <c:pt idx="1707">
                  <c:v>1.542</c:v>
                </c:pt>
                <c:pt idx="1708">
                  <c:v>1.5189999999999957</c:v>
                </c:pt>
                <c:pt idx="1709">
                  <c:v>1.5189999999999957</c:v>
                </c:pt>
                <c:pt idx="1710">
                  <c:v>1.5149999999999957</c:v>
                </c:pt>
                <c:pt idx="1711">
                  <c:v>1.5509999999999962</c:v>
                </c:pt>
                <c:pt idx="1712">
                  <c:v>1.6459999999999957</c:v>
                </c:pt>
                <c:pt idx="1713">
                  <c:v>1.671</c:v>
                </c:pt>
                <c:pt idx="1714">
                  <c:v>1.665</c:v>
                </c:pt>
                <c:pt idx="1715">
                  <c:v>1.6639999999999957</c:v>
                </c:pt>
                <c:pt idx="1716">
                  <c:v>1.6679999999999962</c:v>
                </c:pt>
                <c:pt idx="1717">
                  <c:v>1.6700000000000021</c:v>
                </c:pt>
                <c:pt idx="1718">
                  <c:v>1.667</c:v>
                </c:pt>
                <c:pt idx="1719">
                  <c:v>1.651</c:v>
                </c:pt>
                <c:pt idx="1720">
                  <c:v>1.6870000000000001</c:v>
                </c:pt>
                <c:pt idx="1721">
                  <c:v>1.7020000000000004</c:v>
                </c:pt>
                <c:pt idx="1722">
                  <c:v>1.6870000000000001</c:v>
                </c:pt>
                <c:pt idx="1723">
                  <c:v>1.6859999999999962</c:v>
                </c:pt>
                <c:pt idx="1724">
                  <c:v>1.6800000000000037</c:v>
                </c:pt>
                <c:pt idx="1725">
                  <c:v>1.7020000000000004</c:v>
                </c:pt>
                <c:pt idx="1726">
                  <c:v>1.8080000000000001</c:v>
                </c:pt>
                <c:pt idx="1727">
                  <c:v>1.8220000000000001</c:v>
                </c:pt>
                <c:pt idx="1728">
                  <c:v>1.883</c:v>
                </c:pt>
                <c:pt idx="1729">
                  <c:v>1.881</c:v>
                </c:pt>
                <c:pt idx="1730">
                  <c:v>1.897</c:v>
                </c:pt>
                <c:pt idx="1731">
                  <c:v>1.841</c:v>
                </c:pt>
                <c:pt idx="1732">
                  <c:v>1.871</c:v>
                </c:pt>
                <c:pt idx="1733">
                  <c:v>1.9200000000000021</c:v>
                </c:pt>
                <c:pt idx="1734">
                  <c:v>1.9349999999999996</c:v>
                </c:pt>
                <c:pt idx="1735">
                  <c:v>1.8939999999999957</c:v>
                </c:pt>
                <c:pt idx="1736">
                  <c:v>1.847</c:v>
                </c:pt>
                <c:pt idx="1737">
                  <c:v>1.8759999999999957</c:v>
                </c:pt>
                <c:pt idx="1738">
                  <c:v>1.855</c:v>
                </c:pt>
                <c:pt idx="1739">
                  <c:v>1.8560000000000001</c:v>
                </c:pt>
                <c:pt idx="1740">
                  <c:v>1.9039999999999953</c:v>
                </c:pt>
                <c:pt idx="1741">
                  <c:v>1.9409999999999996</c:v>
                </c:pt>
                <c:pt idx="1742">
                  <c:v>1.9409999999999996</c:v>
                </c:pt>
                <c:pt idx="1743">
                  <c:v>2.0419999999999998</c:v>
                </c:pt>
                <c:pt idx="1744">
                  <c:v>1.9500000000000033</c:v>
                </c:pt>
                <c:pt idx="1745">
                  <c:v>1.9600000000000033</c:v>
                </c:pt>
                <c:pt idx="1746">
                  <c:v>2.0270000000000001</c:v>
                </c:pt>
                <c:pt idx="1747">
                  <c:v>2.0449999999999999</c:v>
                </c:pt>
                <c:pt idx="1748">
                  <c:v>2</c:v>
                </c:pt>
                <c:pt idx="1749">
                  <c:v>1.9760000000000035</c:v>
                </c:pt>
                <c:pt idx="1750">
                  <c:v>1.9369999999999996</c:v>
                </c:pt>
                <c:pt idx="1751">
                  <c:v>1.9629999999999996</c:v>
                </c:pt>
                <c:pt idx="1752">
                  <c:v>2</c:v>
                </c:pt>
                <c:pt idx="1753">
                  <c:v>1.9209999999999996</c:v>
                </c:pt>
                <c:pt idx="1754">
                  <c:v>1.9429999999999996</c:v>
                </c:pt>
                <c:pt idx="1755">
                  <c:v>1.9169999999999996</c:v>
                </c:pt>
                <c:pt idx="1756">
                  <c:v>1.867</c:v>
                </c:pt>
              </c:numCache>
            </c:numRef>
          </c:val>
        </c:ser>
        <c:ser>
          <c:idx val="4"/>
          <c:order val="1"/>
          <c:tx>
            <c:strRef>
              <c:f>Sheet1!$E$1</c:f>
              <c:strCache>
                <c:ptCount val="1"/>
                <c:pt idx="0">
                  <c:v>United States</c:v>
                </c:pt>
              </c:strCache>
            </c:strRef>
          </c:tx>
          <c:spPr>
            <a:ln w="38100">
              <a:solidFill>
                <a:schemeClr val="accent3">
                  <a:lumMod val="75000"/>
                </a:schemeClr>
              </a:solidFill>
            </a:ln>
          </c:spPr>
          <c:marker>
            <c:symbol val="none"/>
          </c:marker>
          <c:cat>
            <c:strRef>
              <c:f>Sheet1!$B$2:$B$1758</c:f>
              <c:strCache>
                <c:ptCount val="1757"/>
                <c:pt idx="1">
                  <c:v>39084</c:v>
                </c:pt>
                <c:pt idx="2">
                  <c:v>01/03/2007</c:v>
                </c:pt>
                <c:pt idx="3">
                  <c:v>01/04/2007</c:v>
                </c:pt>
                <c:pt idx="4">
                  <c:v>01/05/2007</c:v>
                </c:pt>
                <c:pt idx="5">
                  <c:v>01/08/2007</c:v>
                </c:pt>
                <c:pt idx="6">
                  <c:v>01/09/2007</c:v>
                </c:pt>
                <c:pt idx="7">
                  <c:v>01/10/2007</c:v>
                </c:pt>
                <c:pt idx="8">
                  <c:v>01/11/2007</c:v>
                </c:pt>
                <c:pt idx="9">
                  <c:v>01/12/2007</c:v>
                </c:pt>
                <c:pt idx="10">
                  <c:v>01/15/2007</c:v>
                </c:pt>
                <c:pt idx="11">
                  <c:v>01/16/2007</c:v>
                </c:pt>
                <c:pt idx="12">
                  <c:v>01/17/2007</c:v>
                </c:pt>
                <c:pt idx="13">
                  <c:v>01/18/2007</c:v>
                </c:pt>
                <c:pt idx="14">
                  <c:v>01/19/2007</c:v>
                </c:pt>
                <c:pt idx="15">
                  <c:v>01/22/2007</c:v>
                </c:pt>
                <c:pt idx="16">
                  <c:v>01/23/2007</c:v>
                </c:pt>
                <c:pt idx="17">
                  <c:v>01/24/2007</c:v>
                </c:pt>
                <c:pt idx="18">
                  <c:v>01/25/2007</c:v>
                </c:pt>
                <c:pt idx="19">
                  <c:v>01/26/2007</c:v>
                </c:pt>
                <c:pt idx="20">
                  <c:v>01/29/2007</c:v>
                </c:pt>
                <c:pt idx="21">
                  <c:v>01/30/2007</c:v>
                </c:pt>
                <c:pt idx="22">
                  <c:v>01/31/2007</c:v>
                </c:pt>
                <c:pt idx="23">
                  <c:v>02/01/2007</c:v>
                </c:pt>
                <c:pt idx="24">
                  <c:v>02/02/2007</c:v>
                </c:pt>
                <c:pt idx="25">
                  <c:v>02/05/2007</c:v>
                </c:pt>
                <c:pt idx="26">
                  <c:v>02/06/2007</c:v>
                </c:pt>
                <c:pt idx="27">
                  <c:v>02/07/2007</c:v>
                </c:pt>
                <c:pt idx="28">
                  <c:v>02/08/2007</c:v>
                </c:pt>
                <c:pt idx="29">
                  <c:v>02/09/2007</c:v>
                </c:pt>
                <c:pt idx="30">
                  <c:v>02/12/2007</c:v>
                </c:pt>
                <c:pt idx="31">
                  <c:v>02/13/2007</c:v>
                </c:pt>
                <c:pt idx="32">
                  <c:v>02/14/2007</c:v>
                </c:pt>
                <c:pt idx="33">
                  <c:v>02/15/2007</c:v>
                </c:pt>
                <c:pt idx="34">
                  <c:v>02/16/2007</c:v>
                </c:pt>
                <c:pt idx="35">
                  <c:v>02/19/2007</c:v>
                </c:pt>
                <c:pt idx="36">
                  <c:v>02/20/2007</c:v>
                </c:pt>
                <c:pt idx="37">
                  <c:v>02/21/2007</c:v>
                </c:pt>
                <c:pt idx="38">
                  <c:v>02/22/2007</c:v>
                </c:pt>
                <c:pt idx="39">
                  <c:v>02/23/2007</c:v>
                </c:pt>
                <c:pt idx="40">
                  <c:v>02/26/2007</c:v>
                </c:pt>
                <c:pt idx="41">
                  <c:v>02/27/2007</c:v>
                </c:pt>
                <c:pt idx="42">
                  <c:v>02/28/2007</c:v>
                </c:pt>
                <c:pt idx="43">
                  <c:v>03/01/2007</c:v>
                </c:pt>
                <c:pt idx="44">
                  <c:v>03/02/2007</c:v>
                </c:pt>
                <c:pt idx="45">
                  <c:v>03/05/2007</c:v>
                </c:pt>
                <c:pt idx="46">
                  <c:v>03/06/2007</c:v>
                </c:pt>
                <c:pt idx="47">
                  <c:v>03/07/2007</c:v>
                </c:pt>
                <c:pt idx="48">
                  <c:v>03/08/2007</c:v>
                </c:pt>
                <c:pt idx="49">
                  <c:v>03/09/2007</c:v>
                </c:pt>
                <c:pt idx="50">
                  <c:v>03/12/2007</c:v>
                </c:pt>
                <c:pt idx="51">
                  <c:v>03/13/2007</c:v>
                </c:pt>
                <c:pt idx="52">
                  <c:v>03/14/2007</c:v>
                </c:pt>
                <c:pt idx="53">
                  <c:v>03/15/2007</c:v>
                </c:pt>
                <c:pt idx="54">
                  <c:v>03/16/2007</c:v>
                </c:pt>
                <c:pt idx="55">
                  <c:v>03/19/2007</c:v>
                </c:pt>
                <c:pt idx="56">
                  <c:v>03/20/2007</c:v>
                </c:pt>
                <c:pt idx="57">
                  <c:v>03/21/2007</c:v>
                </c:pt>
                <c:pt idx="58">
                  <c:v>03/22/2007</c:v>
                </c:pt>
                <c:pt idx="59">
                  <c:v>03/23/2007</c:v>
                </c:pt>
                <c:pt idx="60">
                  <c:v>03/26/2007</c:v>
                </c:pt>
                <c:pt idx="61">
                  <c:v>03/27/2007</c:v>
                </c:pt>
                <c:pt idx="62">
                  <c:v>03/28/2007</c:v>
                </c:pt>
                <c:pt idx="63">
                  <c:v>03/29/2007</c:v>
                </c:pt>
                <c:pt idx="64">
                  <c:v>03/30/2007</c:v>
                </c:pt>
                <c:pt idx="65">
                  <c:v>04/02/2007</c:v>
                </c:pt>
                <c:pt idx="66">
                  <c:v>04/03/2007</c:v>
                </c:pt>
                <c:pt idx="67">
                  <c:v>04/04/2007</c:v>
                </c:pt>
                <c:pt idx="68">
                  <c:v>04/05/2007</c:v>
                </c:pt>
                <c:pt idx="69">
                  <c:v>04/06/2007</c:v>
                </c:pt>
                <c:pt idx="70">
                  <c:v>04/09/2007</c:v>
                </c:pt>
                <c:pt idx="71">
                  <c:v>04/10/2007</c:v>
                </c:pt>
                <c:pt idx="72">
                  <c:v>04/11/2007</c:v>
                </c:pt>
                <c:pt idx="73">
                  <c:v>04/12/2007</c:v>
                </c:pt>
                <c:pt idx="74">
                  <c:v>04/13/2007</c:v>
                </c:pt>
                <c:pt idx="75">
                  <c:v>04/16/2007</c:v>
                </c:pt>
                <c:pt idx="76">
                  <c:v>04/17/2007</c:v>
                </c:pt>
                <c:pt idx="77">
                  <c:v>04/18/2007</c:v>
                </c:pt>
                <c:pt idx="78">
                  <c:v>04/19/2007</c:v>
                </c:pt>
                <c:pt idx="79">
                  <c:v>04/20/2007</c:v>
                </c:pt>
                <c:pt idx="80">
                  <c:v>04/23/2007</c:v>
                </c:pt>
                <c:pt idx="81">
                  <c:v>04/24/2007</c:v>
                </c:pt>
                <c:pt idx="82">
                  <c:v>04/25/2007</c:v>
                </c:pt>
                <c:pt idx="83">
                  <c:v>04/26/2007</c:v>
                </c:pt>
                <c:pt idx="84">
                  <c:v>04/27/2007</c:v>
                </c:pt>
                <c:pt idx="85">
                  <c:v>04/30/2007</c:v>
                </c:pt>
                <c:pt idx="86">
                  <c:v>05/01/2007</c:v>
                </c:pt>
                <c:pt idx="87">
                  <c:v>05/02/2007</c:v>
                </c:pt>
                <c:pt idx="88">
                  <c:v>05/03/2007</c:v>
                </c:pt>
                <c:pt idx="89">
                  <c:v>05/04/2007</c:v>
                </c:pt>
                <c:pt idx="90">
                  <c:v>05/07/2007</c:v>
                </c:pt>
                <c:pt idx="91">
                  <c:v>05/08/2007</c:v>
                </c:pt>
                <c:pt idx="92">
                  <c:v>05/09/2007</c:v>
                </c:pt>
                <c:pt idx="93">
                  <c:v>05/10/2007</c:v>
                </c:pt>
                <c:pt idx="94">
                  <c:v>05/11/2007</c:v>
                </c:pt>
                <c:pt idx="95">
                  <c:v>05/14/2007</c:v>
                </c:pt>
                <c:pt idx="96">
                  <c:v>05/15/2007</c:v>
                </c:pt>
                <c:pt idx="97">
                  <c:v>05/16/2007</c:v>
                </c:pt>
                <c:pt idx="98">
                  <c:v>05/17/2007</c:v>
                </c:pt>
                <c:pt idx="99">
                  <c:v>05/18/2007</c:v>
                </c:pt>
                <c:pt idx="100">
                  <c:v>05/21/2007</c:v>
                </c:pt>
                <c:pt idx="101">
                  <c:v>05/22/2007</c:v>
                </c:pt>
                <c:pt idx="102">
                  <c:v>05/23/2007</c:v>
                </c:pt>
                <c:pt idx="103">
                  <c:v>05/24/2007</c:v>
                </c:pt>
                <c:pt idx="104">
                  <c:v>05/25/2007</c:v>
                </c:pt>
                <c:pt idx="105">
                  <c:v>05/28/2007</c:v>
                </c:pt>
                <c:pt idx="106">
                  <c:v>05/29/2007</c:v>
                </c:pt>
                <c:pt idx="107">
                  <c:v>05/30/2007</c:v>
                </c:pt>
                <c:pt idx="108">
                  <c:v>05/31/2007</c:v>
                </c:pt>
                <c:pt idx="109">
                  <c:v>06/01/2007</c:v>
                </c:pt>
                <c:pt idx="110">
                  <c:v>06/04/2007</c:v>
                </c:pt>
                <c:pt idx="111">
                  <c:v>06/05/2007</c:v>
                </c:pt>
                <c:pt idx="112">
                  <c:v>06/06/2007</c:v>
                </c:pt>
                <c:pt idx="113">
                  <c:v>06/07/2007</c:v>
                </c:pt>
                <c:pt idx="114">
                  <c:v>06/08/2007</c:v>
                </c:pt>
                <c:pt idx="115">
                  <c:v>06/11/2007</c:v>
                </c:pt>
                <c:pt idx="116">
                  <c:v>06/12/2007</c:v>
                </c:pt>
                <c:pt idx="117">
                  <c:v>06/13/2007</c:v>
                </c:pt>
                <c:pt idx="118">
                  <c:v>06/14/2007</c:v>
                </c:pt>
                <c:pt idx="119">
                  <c:v>06/15/2007</c:v>
                </c:pt>
                <c:pt idx="120">
                  <c:v>06/18/2007</c:v>
                </c:pt>
                <c:pt idx="121">
                  <c:v>06/19/2007</c:v>
                </c:pt>
                <c:pt idx="122">
                  <c:v>06/20/2007</c:v>
                </c:pt>
                <c:pt idx="123">
                  <c:v>06/21/2007</c:v>
                </c:pt>
                <c:pt idx="124">
                  <c:v>06/22/2007</c:v>
                </c:pt>
                <c:pt idx="125">
                  <c:v>06/25/2007</c:v>
                </c:pt>
                <c:pt idx="126">
                  <c:v>06/26/2007</c:v>
                </c:pt>
                <c:pt idx="127">
                  <c:v>06/27/2007</c:v>
                </c:pt>
                <c:pt idx="128">
                  <c:v>06/28/2007</c:v>
                </c:pt>
                <c:pt idx="129">
                  <c:v>06/29/2007</c:v>
                </c:pt>
                <c:pt idx="130">
                  <c:v>2007</c:v>
                </c:pt>
                <c:pt idx="131">
                  <c:v>2007</c:v>
                </c:pt>
                <c:pt idx="132">
                  <c:v>07/04/2007</c:v>
                </c:pt>
                <c:pt idx="133">
                  <c:v>07/05/2007</c:v>
                </c:pt>
                <c:pt idx="134">
                  <c:v>07/06/2007</c:v>
                </c:pt>
                <c:pt idx="135">
                  <c:v>07/09/2007</c:v>
                </c:pt>
                <c:pt idx="136">
                  <c:v>07/10/2007</c:v>
                </c:pt>
                <c:pt idx="137">
                  <c:v>07/11/2007</c:v>
                </c:pt>
                <c:pt idx="138">
                  <c:v>07/12/2007</c:v>
                </c:pt>
                <c:pt idx="139">
                  <c:v>07/13/2007</c:v>
                </c:pt>
                <c:pt idx="140">
                  <c:v>07/16/2007</c:v>
                </c:pt>
                <c:pt idx="141">
                  <c:v>07/17/2007</c:v>
                </c:pt>
                <c:pt idx="142">
                  <c:v>07/18/2007</c:v>
                </c:pt>
                <c:pt idx="143">
                  <c:v>07/19/2007</c:v>
                </c:pt>
                <c:pt idx="144">
                  <c:v>07/20/2007</c:v>
                </c:pt>
                <c:pt idx="145">
                  <c:v>07/23/2007</c:v>
                </c:pt>
                <c:pt idx="146">
                  <c:v>07/24/2007</c:v>
                </c:pt>
                <c:pt idx="147">
                  <c:v>07/25/2007</c:v>
                </c:pt>
                <c:pt idx="148">
                  <c:v>07/26/2007</c:v>
                </c:pt>
                <c:pt idx="149">
                  <c:v>07/27/2007</c:v>
                </c:pt>
                <c:pt idx="150">
                  <c:v>07/30/2007</c:v>
                </c:pt>
                <c:pt idx="151">
                  <c:v>07/31/2007</c:v>
                </c:pt>
                <c:pt idx="152">
                  <c:v>08/01/2007</c:v>
                </c:pt>
                <c:pt idx="153">
                  <c:v>08/02/2007</c:v>
                </c:pt>
                <c:pt idx="154">
                  <c:v>08/03/2007</c:v>
                </c:pt>
                <c:pt idx="155">
                  <c:v>08/06/2007</c:v>
                </c:pt>
                <c:pt idx="156">
                  <c:v>08/07/2007</c:v>
                </c:pt>
                <c:pt idx="157">
                  <c:v>08/08/2007</c:v>
                </c:pt>
                <c:pt idx="158">
                  <c:v>08/09/2007</c:v>
                </c:pt>
                <c:pt idx="159">
                  <c:v>08/10/2007</c:v>
                </c:pt>
                <c:pt idx="160">
                  <c:v>08/13/2007</c:v>
                </c:pt>
                <c:pt idx="161">
                  <c:v>08/14/2007</c:v>
                </c:pt>
                <c:pt idx="162">
                  <c:v>08/15/2007</c:v>
                </c:pt>
                <c:pt idx="163">
                  <c:v>08/16/2007</c:v>
                </c:pt>
                <c:pt idx="164">
                  <c:v>08/17/2007</c:v>
                </c:pt>
                <c:pt idx="165">
                  <c:v>08/20/2007</c:v>
                </c:pt>
                <c:pt idx="166">
                  <c:v>08/21/2007</c:v>
                </c:pt>
                <c:pt idx="167">
                  <c:v>08/22/2007</c:v>
                </c:pt>
                <c:pt idx="168">
                  <c:v>08/23/2007</c:v>
                </c:pt>
                <c:pt idx="169">
                  <c:v>08/24/2007</c:v>
                </c:pt>
                <c:pt idx="170">
                  <c:v>08/27/2007</c:v>
                </c:pt>
                <c:pt idx="171">
                  <c:v>08/28/2007</c:v>
                </c:pt>
                <c:pt idx="172">
                  <c:v>08/29/2007</c:v>
                </c:pt>
                <c:pt idx="173">
                  <c:v>08/30/2007</c:v>
                </c:pt>
                <c:pt idx="174">
                  <c:v>08/31/2007</c:v>
                </c:pt>
                <c:pt idx="175">
                  <c:v>09/03/2007</c:v>
                </c:pt>
                <c:pt idx="176">
                  <c:v>09/04/2007</c:v>
                </c:pt>
                <c:pt idx="177">
                  <c:v>09/05/2007</c:v>
                </c:pt>
                <c:pt idx="178">
                  <c:v>09/06/2007</c:v>
                </c:pt>
                <c:pt idx="179">
                  <c:v>09/07/2007</c:v>
                </c:pt>
                <c:pt idx="180">
                  <c:v>09/10/2007</c:v>
                </c:pt>
                <c:pt idx="181">
                  <c:v>09/11/2007</c:v>
                </c:pt>
                <c:pt idx="182">
                  <c:v>09/12/2007</c:v>
                </c:pt>
                <c:pt idx="183">
                  <c:v>09/13/2007</c:v>
                </c:pt>
                <c:pt idx="184">
                  <c:v>09/14/2007</c:v>
                </c:pt>
                <c:pt idx="185">
                  <c:v>09/17/2007</c:v>
                </c:pt>
                <c:pt idx="186">
                  <c:v>09/18/2007</c:v>
                </c:pt>
                <c:pt idx="187">
                  <c:v>09/19/2007</c:v>
                </c:pt>
                <c:pt idx="188">
                  <c:v>09/20/2007</c:v>
                </c:pt>
                <c:pt idx="189">
                  <c:v>09/21/2007</c:v>
                </c:pt>
                <c:pt idx="190">
                  <c:v>09/24/2007</c:v>
                </c:pt>
                <c:pt idx="191">
                  <c:v>09/25/2007</c:v>
                </c:pt>
                <c:pt idx="192">
                  <c:v>09/26/2007</c:v>
                </c:pt>
                <c:pt idx="193">
                  <c:v>09/27/2007</c:v>
                </c:pt>
                <c:pt idx="194">
                  <c:v>09/28/2007</c:v>
                </c:pt>
                <c:pt idx="195">
                  <c:v>10/01/2007</c:v>
                </c:pt>
                <c:pt idx="196">
                  <c:v>10/02/2007</c:v>
                </c:pt>
                <c:pt idx="197">
                  <c:v>10/03/2007</c:v>
                </c:pt>
                <c:pt idx="198">
                  <c:v>10/04/2007</c:v>
                </c:pt>
                <c:pt idx="199">
                  <c:v>10/05/2007</c:v>
                </c:pt>
                <c:pt idx="200">
                  <c:v>10/08/2007</c:v>
                </c:pt>
                <c:pt idx="201">
                  <c:v>10/09/2007</c:v>
                </c:pt>
                <c:pt idx="202">
                  <c:v>10/10/2007</c:v>
                </c:pt>
                <c:pt idx="203">
                  <c:v>10/11/2007</c:v>
                </c:pt>
                <c:pt idx="204">
                  <c:v>10/12/2007</c:v>
                </c:pt>
                <c:pt idx="205">
                  <c:v>10/15/2007</c:v>
                </c:pt>
                <c:pt idx="206">
                  <c:v>10/16/2007</c:v>
                </c:pt>
                <c:pt idx="207">
                  <c:v>10/17/2007</c:v>
                </c:pt>
                <c:pt idx="208">
                  <c:v>10/18/2007</c:v>
                </c:pt>
                <c:pt idx="209">
                  <c:v>10/19/2007</c:v>
                </c:pt>
                <c:pt idx="210">
                  <c:v>10/22/2007</c:v>
                </c:pt>
                <c:pt idx="211">
                  <c:v>10/23/2007</c:v>
                </c:pt>
                <c:pt idx="212">
                  <c:v>10/24/2007</c:v>
                </c:pt>
                <c:pt idx="213">
                  <c:v>10/25/2007</c:v>
                </c:pt>
                <c:pt idx="214">
                  <c:v>10/26/2007</c:v>
                </c:pt>
                <c:pt idx="215">
                  <c:v>10/29/2007</c:v>
                </c:pt>
                <c:pt idx="216">
                  <c:v>10/30/2007</c:v>
                </c:pt>
                <c:pt idx="217">
                  <c:v>10/31/2007</c:v>
                </c:pt>
                <c:pt idx="218">
                  <c:v>11/01/2007</c:v>
                </c:pt>
                <c:pt idx="219">
                  <c:v>11/02/2007</c:v>
                </c:pt>
                <c:pt idx="220">
                  <c:v>11/05/2007</c:v>
                </c:pt>
                <c:pt idx="221">
                  <c:v>11/06/2007</c:v>
                </c:pt>
                <c:pt idx="222">
                  <c:v>11/07/2007</c:v>
                </c:pt>
                <c:pt idx="223">
                  <c:v>11/08/2007</c:v>
                </c:pt>
                <c:pt idx="224">
                  <c:v>11/09/2007</c:v>
                </c:pt>
                <c:pt idx="225">
                  <c:v>11/12/2007</c:v>
                </c:pt>
                <c:pt idx="226">
                  <c:v>11/13/2007</c:v>
                </c:pt>
                <c:pt idx="227">
                  <c:v>11/14/2007</c:v>
                </c:pt>
                <c:pt idx="228">
                  <c:v>11/15/2007</c:v>
                </c:pt>
                <c:pt idx="229">
                  <c:v>11/16/2007</c:v>
                </c:pt>
                <c:pt idx="230">
                  <c:v>11/19/2007</c:v>
                </c:pt>
                <c:pt idx="231">
                  <c:v>11/20/2007</c:v>
                </c:pt>
                <c:pt idx="232">
                  <c:v>11/21/2007</c:v>
                </c:pt>
                <c:pt idx="233">
                  <c:v>11/22/2007</c:v>
                </c:pt>
                <c:pt idx="234">
                  <c:v>11/23/2007</c:v>
                </c:pt>
                <c:pt idx="235">
                  <c:v>11/26/2007</c:v>
                </c:pt>
                <c:pt idx="236">
                  <c:v>11/27/2007</c:v>
                </c:pt>
                <c:pt idx="237">
                  <c:v>11/28/2007</c:v>
                </c:pt>
                <c:pt idx="238">
                  <c:v>11/29/2007</c:v>
                </c:pt>
                <c:pt idx="239">
                  <c:v>11/30/2007</c:v>
                </c:pt>
                <c:pt idx="240">
                  <c:v>12/03/2007</c:v>
                </c:pt>
                <c:pt idx="241">
                  <c:v>12/04/2007</c:v>
                </c:pt>
                <c:pt idx="242">
                  <c:v>12/05/2007</c:v>
                </c:pt>
                <c:pt idx="243">
                  <c:v>12/06/2007</c:v>
                </c:pt>
                <c:pt idx="244">
                  <c:v>12/07/2007</c:v>
                </c:pt>
                <c:pt idx="245">
                  <c:v>12/10/2007</c:v>
                </c:pt>
                <c:pt idx="246">
                  <c:v>12/11/2007</c:v>
                </c:pt>
                <c:pt idx="247">
                  <c:v>12/12/2007</c:v>
                </c:pt>
                <c:pt idx="248">
                  <c:v>12/13/2007</c:v>
                </c:pt>
                <c:pt idx="249">
                  <c:v>12/14/2007</c:v>
                </c:pt>
                <c:pt idx="250">
                  <c:v>12/17/2007</c:v>
                </c:pt>
                <c:pt idx="251">
                  <c:v>12/18/2007</c:v>
                </c:pt>
                <c:pt idx="252">
                  <c:v>12/19/2007</c:v>
                </c:pt>
                <c:pt idx="253">
                  <c:v>12/20/2007</c:v>
                </c:pt>
                <c:pt idx="254">
                  <c:v>12/21/2007</c:v>
                </c:pt>
                <c:pt idx="255">
                  <c:v>12/24/2007</c:v>
                </c:pt>
                <c:pt idx="256">
                  <c:v>12/25/2007</c:v>
                </c:pt>
                <c:pt idx="257">
                  <c:v>12/26/2007</c:v>
                </c:pt>
                <c:pt idx="258">
                  <c:v>12/27/2007</c:v>
                </c:pt>
                <c:pt idx="259">
                  <c:v>12/28/2007</c:v>
                </c:pt>
                <c:pt idx="260">
                  <c:v>39447</c:v>
                </c:pt>
                <c:pt idx="261">
                  <c:v>01/01/2008</c:v>
                </c:pt>
                <c:pt idx="263">
                  <c:v>01/03/2008</c:v>
                </c:pt>
                <c:pt idx="264">
                  <c:v>01/04/2008</c:v>
                </c:pt>
                <c:pt idx="265">
                  <c:v>01/07/2008</c:v>
                </c:pt>
                <c:pt idx="266">
                  <c:v>01/08/2008</c:v>
                </c:pt>
                <c:pt idx="267">
                  <c:v>01/09/2008</c:v>
                </c:pt>
                <c:pt idx="268">
                  <c:v>01/10/2008</c:v>
                </c:pt>
                <c:pt idx="269">
                  <c:v>01/11/2008</c:v>
                </c:pt>
                <c:pt idx="270">
                  <c:v>01/14/2008</c:v>
                </c:pt>
                <c:pt idx="271">
                  <c:v>01/15/2008</c:v>
                </c:pt>
                <c:pt idx="272">
                  <c:v>01/16/2008</c:v>
                </c:pt>
                <c:pt idx="273">
                  <c:v>01/17/2008</c:v>
                </c:pt>
                <c:pt idx="274">
                  <c:v>01/18/2008</c:v>
                </c:pt>
                <c:pt idx="275">
                  <c:v>01/21/2008</c:v>
                </c:pt>
                <c:pt idx="276">
                  <c:v>01/22/2008</c:v>
                </c:pt>
                <c:pt idx="277">
                  <c:v>01/23/2008</c:v>
                </c:pt>
                <c:pt idx="278">
                  <c:v>01/24/2008</c:v>
                </c:pt>
                <c:pt idx="279">
                  <c:v>01/25/2008</c:v>
                </c:pt>
                <c:pt idx="280">
                  <c:v>01/28/2008</c:v>
                </c:pt>
                <c:pt idx="281">
                  <c:v>01/29/2008</c:v>
                </c:pt>
                <c:pt idx="282">
                  <c:v>01/30/2008</c:v>
                </c:pt>
                <c:pt idx="283">
                  <c:v>01/31/2008</c:v>
                </c:pt>
                <c:pt idx="284">
                  <c:v>02/01/2008</c:v>
                </c:pt>
                <c:pt idx="285">
                  <c:v>02/04/2008</c:v>
                </c:pt>
                <c:pt idx="286">
                  <c:v>02/05/2008</c:v>
                </c:pt>
                <c:pt idx="287">
                  <c:v>02/06/2008</c:v>
                </c:pt>
                <c:pt idx="288">
                  <c:v>02/07/2008</c:v>
                </c:pt>
                <c:pt idx="289">
                  <c:v>02/08/2008</c:v>
                </c:pt>
                <c:pt idx="290">
                  <c:v>02/11/2008</c:v>
                </c:pt>
                <c:pt idx="291">
                  <c:v>02/12/2008</c:v>
                </c:pt>
                <c:pt idx="292">
                  <c:v>02/13/2008</c:v>
                </c:pt>
                <c:pt idx="293">
                  <c:v>02/14/2008</c:v>
                </c:pt>
                <c:pt idx="294">
                  <c:v>02/15/2008</c:v>
                </c:pt>
                <c:pt idx="295">
                  <c:v>02/18/2008</c:v>
                </c:pt>
                <c:pt idx="296">
                  <c:v>02/19/2008</c:v>
                </c:pt>
                <c:pt idx="297">
                  <c:v>02/20/2008</c:v>
                </c:pt>
                <c:pt idx="298">
                  <c:v>02/21/2008</c:v>
                </c:pt>
                <c:pt idx="299">
                  <c:v>02/22/2008</c:v>
                </c:pt>
                <c:pt idx="300">
                  <c:v>02/25/2008</c:v>
                </c:pt>
                <c:pt idx="301">
                  <c:v>02/26/2008</c:v>
                </c:pt>
                <c:pt idx="302">
                  <c:v>02/27/2008</c:v>
                </c:pt>
                <c:pt idx="303">
                  <c:v>02/28/2008</c:v>
                </c:pt>
                <c:pt idx="304">
                  <c:v>02/29/2008</c:v>
                </c:pt>
                <c:pt idx="305">
                  <c:v>03/03/2008</c:v>
                </c:pt>
                <c:pt idx="306">
                  <c:v>03/04/2008</c:v>
                </c:pt>
                <c:pt idx="307">
                  <c:v>03/05/2008</c:v>
                </c:pt>
                <c:pt idx="308">
                  <c:v>03/06/2008</c:v>
                </c:pt>
                <c:pt idx="309">
                  <c:v>03/07/2008</c:v>
                </c:pt>
                <c:pt idx="310">
                  <c:v>03/10/2008</c:v>
                </c:pt>
                <c:pt idx="311">
                  <c:v>03/11/2008</c:v>
                </c:pt>
                <c:pt idx="312">
                  <c:v>03/12/2008</c:v>
                </c:pt>
                <c:pt idx="313">
                  <c:v>03/13/2008</c:v>
                </c:pt>
                <c:pt idx="314">
                  <c:v>03/14/2008</c:v>
                </c:pt>
                <c:pt idx="315">
                  <c:v>03/17/2008</c:v>
                </c:pt>
                <c:pt idx="316">
                  <c:v>03/18/2008</c:v>
                </c:pt>
                <c:pt idx="317">
                  <c:v>03/19/2008</c:v>
                </c:pt>
                <c:pt idx="318">
                  <c:v>03/20/2008</c:v>
                </c:pt>
                <c:pt idx="319">
                  <c:v>03/21/2008</c:v>
                </c:pt>
                <c:pt idx="320">
                  <c:v>03/24/2008</c:v>
                </c:pt>
                <c:pt idx="321">
                  <c:v>03/25/2008</c:v>
                </c:pt>
                <c:pt idx="322">
                  <c:v>03/26/2008</c:v>
                </c:pt>
                <c:pt idx="323">
                  <c:v>03/27/2008</c:v>
                </c:pt>
                <c:pt idx="324">
                  <c:v>03/28/2008</c:v>
                </c:pt>
                <c:pt idx="325">
                  <c:v>03/31/2008</c:v>
                </c:pt>
                <c:pt idx="326">
                  <c:v>04/01/2008</c:v>
                </c:pt>
                <c:pt idx="327">
                  <c:v>04/02/2008</c:v>
                </c:pt>
                <c:pt idx="328">
                  <c:v>04/03/2008</c:v>
                </c:pt>
                <c:pt idx="329">
                  <c:v>04/04/2008</c:v>
                </c:pt>
                <c:pt idx="330">
                  <c:v>04/07/2008</c:v>
                </c:pt>
                <c:pt idx="331">
                  <c:v>04/08/2008</c:v>
                </c:pt>
                <c:pt idx="332">
                  <c:v>04/09/2008</c:v>
                </c:pt>
                <c:pt idx="333">
                  <c:v>04/10/2008</c:v>
                </c:pt>
                <c:pt idx="334">
                  <c:v>04/11/2008</c:v>
                </c:pt>
                <c:pt idx="335">
                  <c:v>04/14/2008</c:v>
                </c:pt>
                <c:pt idx="336">
                  <c:v>04/15/2008</c:v>
                </c:pt>
                <c:pt idx="337">
                  <c:v>04/16/2008</c:v>
                </c:pt>
                <c:pt idx="338">
                  <c:v>04/17/2008</c:v>
                </c:pt>
                <c:pt idx="339">
                  <c:v>04/18/2008</c:v>
                </c:pt>
                <c:pt idx="340">
                  <c:v>04/21/2008</c:v>
                </c:pt>
                <c:pt idx="341">
                  <c:v>04/22/2008</c:v>
                </c:pt>
                <c:pt idx="342">
                  <c:v>04/23/2008</c:v>
                </c:pt>
                <c:pt idx="343">
                  <c:v>04/24/2008</c:v>
                </c:pt>
                <c:pt idx="344">
                  <c:v>04/25/2008</c:v>
                </c:pt>
                <c:pt idx="345">
                  <c:v>04/28/2008</c:v>
                </c:pt>
                <c:pt idx="346">
                  <c:v>04/29/2008</c:v>
                </c:pt>
                <c:pt idx="347">
                  <c:v>04/30/2008</c:v>
                </c:pt>
                <c:pt idx="348">
                  <c:v>05/01/2008</c:v>
                </c:pt>
                <c:pt idx="349">
                  <c:v>05/02/2008</c:v>
                </c:pt>
                <c:pt idx="350">
                  <c:v>05/05/2008</c:v>
                </c:pt>
                <c:pt idx="351">
                  <c:v>05/06/2008</c:v>
                </c:pt>
                <c:pt idx="352">
                  <c:v>05/07/2008</c:v>
                </c:pt>
                <c:pt idx="353">
                  <c:v>05/08/2008</c:v>
                </c:pt>
                <c:pt idx="354">
                  <c:v>05/09/2008</c:v>
                </c:pt>
                <c:pt idx="355">
                  <c:v>05/12/2008</c:v>
                </c:pt>
                <c:pt idx="356">
                  <c:v>05/13/2008</c:v>
                </c:pt>
                <c:pt idx="357">
                  <c:v>05/14/2008</c:v>
                </c:pt>
                <c:pt idx="358">
                  <c:v>05/15/2008</c:v>
                </c:pt>
                <c:pt idx="359">
                  <c:v>05/16/2008</c:v>
                </c:pt>
                <c:pt idx="360">
                  <c:v>05/19/2008</c:v>
                </c:pt>
                <c:pt idx="361">
                  <c:v>05/20/2008</c:v>
                </c:pt>
                <c:pt idx="362">
                  <c:v>05/21/2008</c:v>
                </c:pt>
                <c:pt idx="363">
                  <c:v>05/22/2008</c:v>
                </c:pt>
                <c:pt idx="364">
                  <c:v>05/23/2008</c:v>
                </c:pt>
                <c:pt idx="365">
                  <c:v>05/26/2008</c:v>
                </c:pt>
                <c:pt idx="366">
                  <c:v>05/27/2008</c:v>
                </c:pt>
                <c:pt idx="367">
                  <c:v>05/28/2008</c:v>
                </c:pt>
                <c:pt idx="368">
                  <c:v>05/29/2008</c:v>
                </c:pt>
                <c:pt idx="369">
                  <c:v>05/30/2008</c:v>
                </c:pt>
                <c:pt idx="370">
                  <c:v>06/02/2008</c:v>
                </c:pt>
                <c:pt idx="371">
                  <c:v>06/03/2008</c:v>
                </c:pt>
                <c:pt idx="372">
                  <c:v>06/04/2008</c:v>
                </c:pt>
                <c:pt idx="373">
                  <c:v>06/05/2008</c:v>
                </c:pt>
                <c:pt idx="374">
                  <c:v>06/06/2008</c:v>
                </c:pt>
                <c:pt idx="375">
                  <c:v>06/09/2008</c:v>
                </c:pt>
                <c:pt idx="376">
                  <c:v>06/10/2008</c:v>
                </c:pt>
                <c:pt idx="377">
                  <c:v>06/11/2008</c:v>
                </c:pt>
                <c:pt idx="378">
                  <c:v>06/12/2008</c:v>
                </c:pt>
                <c:pt idx="379">
                  <c:v>06/13/2008</c:v>
                </c:pt>
                <c:pt idx="380">
                  <c:v>06/16/2008</c:v>
                </c:pt>
                <c:pt idx="381">
                  <c:v>06/17/2008</c:v>
                </c:pt>
                <c:pt idx="382">
                  <c:v>06/18/2008</c:v>
                </c:pt>
                <c:pt idx="383">
                  <c:v>06/19/2008</c:v>
                </c:pt>
                <c:pt idx="384">
                  <c:v>06/20/2008</c:v>
                </c:pt>
                <c:pt idx="385">
                  <c:v>06/23/2008</c:v>
                </c:pt>
                <c:pt idx="386">
                  <c:v>06/24/2008</c:v>
                </c:pt>
                <c:pt idx="387">
                  <c:v>06/25/2008</c:v>
                </c:pt>
                <c:pt idx="388">
                  <c:v>06/26/2008</c:v>
                </c:pt>
                <c:pt idx="389">
                  <c:v>06/27/2008</c:v>
                </c:pt>
                <c:pt idx="390">
                  <c:v>06/29/2009</c:v>
                </c:pt>
                <c:pt idx="391">
                  <c:v>07/01/2008</c:v>
                </c:pt>
                <c:pt idx="392">
                  <c:v>07/02/2008</c:v>
                </c:pt>
                <c:pt idx="393">
                  <c:v>08</c:v>
                </c:pt>
                <c:pt idx="394">
                  <c:v>07/04/2008</c:v>
                </c:pt>
                <c:pt idx="395">
                  <c:v>07/07/2008</c:v>
                </c:pt>
                <c:pt idx="396">
                  <c:v>07/08/2008</c:v>
                </c:pt>
                <c:pt idx="397">
                  <c:v>07/09/2008</c:v>
                </c:pt>
                <c:pt idx="398">
                  <c:v>07/10/2008</c:v>
                </c:pt>
                <c:pt idx="399">
                  <c:v>07/11/2008</c:v>
                </c:pt>
                <c:pt idx="400">
                  <c:v>07/14/2008</c:v>
                </c:pt>
                <c:pt idx="401">
                  <c:v>07/15/2008</c:v>
                </c:pt>
                <c:pt idx="402">
                  <c:v>07/16/2008</c:v>
                </c:pt>
                <c:pt idx="403">
                  <c:v>07/17/2008</c:v>
                </c:pt>
                <c:pt idx="404">
                  <c:v>07/18/2008</c:v>
                </c:pt>
                <c:pt idx="405">
                  <c:v>07/21/2008</c:v>
                </c:pt>
                <c:pt idx="406">
                  <c:v>07/22/2008</c:v>
                </c:pt>
                <c:pt idx="407">
                  <c:v>07/23/2008</c:v>
                </c:pt>
                <c:pt idx="408">
                  <c:v>07/24/2008</c:v>
                </c:pt>
                <c:pt idx="409">
                  <c:v>07/25/2008</c:v>
                </c:pt>
                <c:pt idx="410">
                  <c:v>07/28/2008</c:v>
                </c:pt>
                <c:pt idx="411">
                  <c:v>07/29/2008</c:v>
                </c:pt>
                <c:pt idx="412">
                  <c:v>07/30/2008</c:v>
                </c:pt>
                <c:pt idx="413">
                  <c:v>07/31/2008</c:v>
                </c:pt>
                <c:pt idx="414">
                  <c:v>08/01/2008</c:v>
                </c:pt>
                <c:pt idx="415">
                  <c:v>08/04/2008</c:v>
                </c:pt>
                <c:pt idx="416">
                  <c:v>08/05/2008</c:v>
                </c:pt>
                <c:pt idx="417">
                  <c:v>08/06/2008</c:v>
                </c:pt>
                <c:pt idx="418">
                  <c:v>08/07/2008</c:v>
                </c:pt>
                <c:pt idx="419">
                  <c:v>08/08/2008</c:v>
                </c:pt>
                <c:pt idx="420">
                  <c:v>08/11/2008</c:v>
                </c:pt>
                <c:pt idx="421">
                  <c:v>08/12/2008</c:v>
                </c:pt>
                <c:pt idx="422">
                  <c:v>08/13/2008</c:v>
                </c:pt>
                <c:pt idx="423">
                  <c:v>08/14/2008</c:v>
                </c:pt>
                <c:pt idx="424">
                  <c:v>08/15/2008</c:v>
                </c:pt>
                <c:pt idx="425">
                  <c:v>08/18/2008</c:v>
                </c:pt>
                <c:pt idx="426">
                  <c:v>08/19/2008</c:v>
                </c:pt>
                <c:pt idx="427">
                  <c:v>08/20/2008</c:v>
                </c:pt>
                <c:pt idx="428">
                  <c:v>08/21/2008</c:v>
                </c:pt>
                <c:pt idx="429">
                  <c:v>08/22/2008</c:v>
                </c:pt>
                <c:pt idx="430">
                  <c:v>08/25/2008</c:v>
                </c:pt>
                <c:pt idx="431">
                  <c:v>08/26/2008</c:v>
                </c:pt>
                <c:pt idx="432">
                  <c:v>08/27/2008</c:v>
                </c:pt>
                <c:pt idx="433">
                  <c:v>08/28/2008</c:v>
                </c:pt>
                <c:pt idx="434">
                  <c:v>08/29/2008</c:v>
                </c:pt>
                <c:pt idx="435">
                  <c:v>09/01/2008</c:v>
                </c:pt>
                <c:pt idx="436">
                  <c:v>09/02/2008</c:v>
                </c:pt>
                <c:pt idx="437">
                  <c:v>09/03/2008</c:v>
                </c:pt>
                <c:pt idx="438">
                  <c:v>09/04/2008</c:v>
                </c:pt>
                <c:pt idx="439">
                  <c:v>09/05/2008</c:v>
                </c:pt>
                <c:pt idx="440">
                  <c:v>09/08/2008</c:v>
                </c:pt>
                <c:pt idx="441">
                  <c:v>09/09/2008</c:v>
                </c:pt>
                <c:pt idx="442">
                  <c:v>09/10/2008</c:v>
                </c:pt>
                <c:pt idx="443">
                  <c:v>09/11/2008</c:v>
                </c:pt>
                <c:pt idx="444">
                  <c:v>09/12/2008</c:v>
                </c:pt>
                <c:pt idx="445">
                  <c:v>09/15/2008</c:v>
                </c:pt>
                <c:pt idx="446">
                  <c:v>09/16/2008</c:v>
                </c:pt>
                <c:pt idx="447">
                  <c:v>09/17/2008</c:v>
                </c:pt>
                <c:pt idx="448">
                  <c:v>09/18/2008</c:v>
                </c:pt>
                <c:pt idx="449">
                  <c:v>09/19/2008</c:v>
                </c:pt>
                <c:pt idx="450">
                  <c:v>09/22/2008</c:v>
                </c:pt>
                <c:pt idx="451">
                  <c:v>09/23/2008</c:v>
                </c:pt>
                <c:pt idx="452">
                  <c:v>09/24/2008</c:v>
                </c:pt>
                <c:pt idx="453">
                  <c:v>09/25/2008</c:v>
                </c:pt>
                <c:pt idx="454">
                  <c:v>09/26/2008</c:v>
                </c:pt>
                <c:pt idx="455">
                  <c:v>09/29/2008</c:v>
                </c:pt>
                <c:pt idx="456">
                  <c:v>09/30/2008</c:v>
                </c:pt>
                <c:pt idx="457">
                  <c:v>10/01/2008</c:v>
                </c:pt>
                <c:pt idx="458">
                  <c:v>10/02/2008</c:v>
                </c:pt>
                <c:pt idx="459">
                  <c:v>10/03/2008</c:v>
                </c:pt>
                <c:pt idx="460">
                  <c:v>10/06/2008</c:v>
                </c:pt>
                <c:pt idx="461">
                  <c:v>10/07/2008</c:v>
                </c:pt>
                <c:pt idx="462">
                  <c:v>10/08/2008</c:v>
                </c:pt>
                <c:pt idx="463">
                  <c:v>10/09/2008</c:v>
                </c:pt>
                <c:pt idx="464">
                  <c:v>10/10/2008</c:v>
                </c:pt>
                <c:pt idx="465">
                  <c:v>10/13/2008</c:v>
                </c:pt>
                <c:pt idx="466">
                  <c:v>10/14/2008</c:v>
                </c:pt>
                <c:pt idx="467">
                  <c:v>10/15/2008</c:v>
                </c:pt>
                <c:pt idx="468">
                  <c:v>10/16/2008</c:v>
                </c:pt>
                <c:pt idx="469">
                  <c:v>10/17/2008</c:v>
                </c:pt>
                <c:pt idx="470">
                  <c:v>10/20/2008</c:v>
                </c:pt>
                <c:pt idx="471">
                  <c:v>10/21/2008</c:v>
                </c:pt>
                <c:pt idx="472">
                  <c:v>10/22/2008</c:v>
                </c:pt>
                <c:pt idx="473">
                  <c:v>10/23/2008</c:v>
                </c:pt>
                <c:pt idx="474">
                  <c:v>10/24/2008</c:v>
                </c:pt>
                <c:pt idx="475">
                  <c:v>10/27/2008</c:v>
                </c:pt>
                <c:pt idx="476">
                  <c:v>10/28/2008</c:v>
                </c:pt>
                <c:pt idx="477">
                  <c:v>10/29/2008</c:v>
                </c:pt>
                <c:pt idx="478">
                  <c:v>10/30/2008</c:v>
                </c:pt>
                <c:pt idx="479">
                  <c:v>10/31/2008</c:v>
                </c:pt>
                <c:pt idx="480">
                  <c:v>11/03/2008</c:v>
                </c:pt>
                <c:pt idx="481">
                  <c:v>11/04/2008</c:v>
                </c:pt>
                <c:pt idx="482">
                  <c:v>11/05/2008</c:v>
                </c:pt>
                <c:pt idx="483">
                  <c:v>11/06/2008</c:v>
                </c:pt>
                <c:pt idx="484">
                  <c:v>11/07/2008</c:v>
                </c:pt>
                <c:pt idx="485">
                  <c:v>11/10/2008</c:v>
                </c:pt>
                <c:pt idx="486">
                  <c:v>11/11/2008</c:v>
                </c:pt>
                <c:pt idx="487">
                  <c:v>11/12/2008</c:v>
                </c:pt>
                <c:pt idx="488">
                  <c:v>11/13/2008</c:v>
                </c:pt>
                <c:pt idx="489">
                  <c:v>11/14/2008</c:v>
                </c:pt>
                <c:pt idx="490">
                  <c:v>11/17/2008</c:v>
                </c:pt>
                <c:pt idx="491">
                  <c:v>11/18/2008</c:v>
                </c:pt>
                <c:pt idx="492">
                  <c:v>11/19/2008</c:v>
                </c:pt>
                <c:pt idx="493">
                  <c:v>11/20/2008</c:v>
                </c:pt>
                <c:pt idx="494">
                  <c:v>11/21/2008</c:v>
                </c:pt>
                <c:pt idx="495">
                  <c:v>11/24/2008</c:v>
                </c:pt>
                <c:pt idx="496">
                  <c:v>11/25/2008</c:v>
                </c:pt>
                <c:pt idx="497">
                  <c:v>11/26/2008</c:v>
                </c:pt>
                <c:pt idx="498">
                  <c:v>11/27/2008</c:v>
                </c:pt>
                <c:pt idx="499">
                  <c:v>11/28/2008</c:v>
                </c:pt>
                <c:pt idx="500">
                  <c:v>12/01/2008</c:v>
                </c:pt>
                <c:pt idx="501">
                  <c:v>12/02/2008</c:v>
                </c:pt>
                <c:pt idx="502">
                  <c:v>12/03/2008</c:v>
                </c:pt>
                <c:pt idx="503">
                  <c:v>12/04/2008</c:v>
                </c:pt>
                <c:pt idx="504">
                  <c:v>12/05/2008</c:v>
                </c:pt>
                <c:pt idx="505">
                  <c:v>12/08/2008</c:v>
                </c:pt>
                <c:pt idx="506">
                  <c:v>12/09/2008</c:v>
                </c:pt>
                <c:pt idx="507">
                  <c:v>12/10/2008</c:v>
                </c:pt>
                <c:pt idx="508">
                  <c:v>12/11/2008</c:v>
                </c:pt>
                <c:pt idx="509">
                  <c:v>12/12/2008</c:v>
                </c:pt>
                <c:pt idx="510">
                  <c:v>12/15/2008</c:v>
                </c:pt>
                <c:pt idx="511">
                  <c:v>12/16/2008</c:v>
                </c:pt>
                <c:pt idx="512">
                  <c:v>12/17/2008</c:v>
                </c:pt>
                <c:pt idx="513">
                  <c:v>12/18/2008</c:v>
                </c:pt>
                <c:pt idx="514">
                  <c:v>12/19/2008</c:v>
                </c:pt>
                <c:pt idx="515">
                  <c:v>12/22/2008</c:v>
                </c:pt>
                <c:pt idx="516">
                  <c:v>12/23/2008</c:v>
                </c:pt>
                <c:pt idx="517">
                  <c:v>12/24/2008</c:v>
                </c:pt>
                <c:pt idx="518">
                  <c:v>12/25/2008</c:v>
                </c:pt>
                <c:pt idx="519">
                  <c:v>12/26/2008</c:v>
                </c:pt>
                <c:pt idx="520">
                  <c:v>12/29/2008</c:v>
                </c:pt>
                <c:pt idx="521">
                  <c:v>12/30/2008</c:v>
                </c:pt>
                <c:pt idx="522">
                  <c:v>12/31/2008</c:v>
                </c:pt>
                <c:pt idx="523">
                  <c:v>01/01/2009</c:v>
                </c:pt>
                <c:pt idx="525">
                  <c:v>01/05/2009</c:v>
                </c:pt>
                <c:pt idx="526">
                  <c:v>01/06/2009</c:v>
                </c:pt>
                <c:pt idx="527">
                  <c:v>01/07/2009</c:v>
                </c:pt>
                <c:pt idx="528">
                  <c:v>01/08/2009</c:v>
                </c:pt>
                <c:pt idx="529">
                  <c:v>01/09/2009</c:v>
                </c:pt>
                <c:pt idx="530">
                  <c:v>01/12/2009</c:v>
                </c:pt>
                <c:pt idx="531">
                  <c:v>01/13/2009</c:v>
                </c:pt>
                <c:pt idx="532">
                  <c:v>01/14/2009</c:v>
                </c:pt>
                <c:pt idx="533">
                  <c:v>01/15/2009</c:v>
                </c:pt>
                <c:pt idx="534">
                  <c:v>01/16/2009</c:v>
                </c:pt>
                <c:pt idx="535">
                  <c:v>01/19/2009</c:v>
                </c:pt>
                <c:pt idx="536">
                  <c:v>01/20/2009</c:v>
                </c:pt>
                <c:pt idx="537">
                  <c:v>01/21/2009</c:v>
                </c:pt>
                <c:pt idx="538">
                  <c:v>01/22/2009</c:v>
                </c:pt>
                <c:pt idx="539">
                  <c:v>01/23/2009</c:v>
                </c:pt>
                <c:pt idx="540">
                  <c:v>01/26/2009</c:v>
                </c:pt>
                <c:pt idx="541">
                  <c:v>01/27/2009</c:v>
                </c:pt>
                <c:pt idx="542">
                  <c:v>01/28/2009</c:v>
                </c:pt>
                <c:pt idx="543">
                  <c:v>01/29/2009</c:v>
                </c:pt>
                <c:pt idx="544">
                  <c:v>01/30/2009</c:v>
                </c:pt>
                <c:pt idx="545">
                  <c:v>02/02/2009</c:v>
                </c:pt>
                <c:pt idx="546">
                  <c:v>02/03/2009</c:v>
                </c:pt>
                <c:pt idx="547">
                  <c:v>02/04/2009</c:v>
                </c:pt>
                <c:pt idx="548">
                  <c:v>02/05/2009</c:v>
                </c:pt>
                <c:pt idx="549">
                  <c:v>02/06/2009</c:v>
                </c:pt>
                <c:pt idx="550">
                  <c:v>02/09/2009</c:v>
                </c:pt>
                <c:pt idx="551">
                  <c:v>02/10/2009</c:v>
                </c:pt>
                <c:pt idx="552">
                  <c:v>02/11/2009</c:v>
                </c:pt>
                <c:pt idx="553">
                  <c:v>02/12/2009</c:v>
                </c:pt>
                <c:pt idx="554">
                  <c:v>02/13/2009</c:v>
                </c:pt>
                <c:pt idx="555">
                  <c:v>02/16/2009</c:v>
                </c:pt>
                <c:pt idx="556">
                  <c:v>02/17/2009</c:v>
                </c:pt>
                <c:pt idx="557">
                  <c:v>02/18/2009</c:v>
                </c:pt>
                <c:pt idx="558">
                  <c:v>02/19/2009</c:v>
                </c:pt>
                <c:pt idx="559">
                  <c:v>02/20/2009</c:v>
                </c:pt>
                <c:pt idx="560">
                  <c:v>02/23/2009</c:v>
                </c:pt>
                <c:pt idx="561">
                  <c:v>02/24/2009</c:v>
                </c:pt>
                <c:pt idx="562">
                  <c:v>02/25/2009</c:v>
                </c:pt>
                <c:pt idx="563">
                  <c:v>02/26/2009</c:v>
                </c:pt>
                <c:pt idx="564">
                  <c:v>02/27/2009</c:v>
                </c:pt>
                <c:pt idx="565">
                  <c:v>03/02/2009</c:v>
                </c:pt>
                <c:pt idx="566">
                  <c:v>03/03/2009</c:v>
                </c:pt>
                <c:pt idx="567">
                  <c:v>03/04/2009</c:v>
                </c:pt>
                <c:pt idx="568">
                  <c:v>03/05/2009</c:v>
                </c:pt>
                <c:pt idx="569">
                  <c:v>03/06/2009</c:v>
                </c:pt>
                <c:pt idx="570">
                  <c:v>03/09/2009</c:v>
                </c:pt>
                <c:pt idx="571">
                  <c:v>03/10/2009</c:v>
                </c:pt>
                <c:pt idx="572">
                  <c:v>03/11/2009</c:v>
                </c:pt>
                <c:pt idx="573">
                  <c:v>03/12/2009</c:v>
                </c:pt>
                <c:pt idx="574">
                  <c:v>03/13/2009</c:v>
                </c:pt>
                <c:pt idx="575">
                  <c:v>03/16/2009</c:v>
                </c:pt>
                <c:pt idx="576">
                  <c:v>03/17/2009</c:v>
                </c:pt>
                <c:pt idx="577">
                  <c:v>03/18/2009</c:v>
                </c:pt>
                <c:pt idx="578">
                  <c:v>03/19/2009</c:v>
                </c:pt>
                <c:pt idx="579">
                  <c:v>03/20/2009</c:v>
                </c:pt>
                <c:pt idx="580">
                  <c:v>03/23/2009</c:v>
                </c:pt>
                <c:pt idx="581">
                  <c:v>03/24/2009</c:v>
                </c:pt>
                <c:pt idx="582">
                  <c:v>03/25/2009</c:v>
                </c:pt>
                <c:pt idx="583">
                  <c:v>03/26/2009</c:v>
                </c:pt>
                <c:pt idx="584">
                  <c:v>03/27/2009</c:v>
                </c:pt>
                <c:pt idx="585">
                  <c:v>03/30/2009</c:v>
                </c:pt>
                <c:pt idx="586">
                  <c:v>03/31/2009</c:v>
                </c:pt>
                <c:pt idx="587">
                  <c:v>04/01/2009</c:v>
                </c:pt>
                <c:pt idx="588">
                  <c:v>04/02/2009</c:v>
                </c:pt>
                <c:pt idx="589">
                  <c:v>04/03/2009</c:v>
                </c:pt>
                <c:pt idx="590">
                  <c:v>04/06/2009</c:v>
                </c:pt>
                <c:pt idx="591">
                  <c:v>04/07/2009</c:v>
                </c:pt>
                <c:pt idx="592">
                  <c:v>04/08/2009</c:v>
                </c:pt>
                <c:pt idx="593">
                  <c:v>04/09/2009</c:v>
                </c:pt>
                <c:pt idx="594">
                  <c:v>04/10/2009</c:v>
                </c:pt>
                <c:pt idx="595">
                  <c:v>04/13/2009</c:v>
                </c:pt>
                <c:pt idx="596">
                  <c:v>04/14/2009</c:v>
                </c:pt>
                <c:pt idx="597">
                  <c:v>04/15/2009</c:v>
                </c:pt>
                <c:pt idx="598">
                  <c:v>04/16/2009</c:v>
                </c:pt>
                <c:pt idx="599">
                  <c:v>04/17/2009</c:v>
                </c:pt>
                <c:pt idx="600">
                  <c:v>04/20/2009</c:v>
                </c:pt>
                <c:pt idx="601">
                  <c:v>04/21/2009</c:v>
                </c:pt>
                <c:pt idx="602">
                  <c:v>04/22/2009</c:v>
                </c:pt>
                <c:pt idx="603">
                  <c:v>04/23/2009</c:v>
                </c:pt>
                <c:pt idx="604">
                  <c:v>04/24/2009</c:v>
                </c:pt>
                <c:pt idx="605">
                  <c:v>04/27/2009</c:v>
                </c:pt>
                <c:pt idx="606">
                  <c:v>04/28/2009</c:v>
                </c:pt>
                <c:pt idx="607">
                  <c:v>04/29/2009</c:v>
                </c:pt>
                <c:pt idx="608">
                  <c:v>04/30/2009</c:v>
                </c:pt>
                <c:pt idx="609">
                  <c:v>05/01/2009</c:v>
                </c:pt>
                <c:pt idx="610">
                  <c:v>05/04/2009</c:v>
                </c:pt>
                <c:pt idx="611">
                  <c:v>05/05/2009</c:v>
                </c:pt>
                <c:pt idx="612">
                  <c:v>05/06/2009</c:v>
                </c:pt>
                <c:pt idx="613">
                  <c:v>05/07/2009</c:v>
                </c:pt>
                <c:pt idx="614">
                  <c:v>05/08/2009</c:v>
                </c:pt>
                <c:pt idx="615">
                  <c:v>05/11/2009</c:v>
                </c:pt>
                <c:pt idx="616">
                  <c:v>05/12/2009</c:v>
                </c:pt>
                <c:pt idx="617">
                  <c:v>05/13/2009</c:v>
                </c:pt>
                <c:pt idx="618">
                  <c:v>05/14/2009</c:v>
                </c:pt>
                <c:pt idx="619">
                  <c:v>05/15/2009</c:v>
                </c:pt>
                <c:pt idx="620">
                  <c:v>05/18/2009</c:v>
                </c:pt>
                <c:pt idx="621">
                  <c:v>05/19/2009</c:v>
                </c:pt>
                <c:pt idx="622">
                  <c:v>05/20/2009</c:v>
                </c:pt>
                <c:pt idx="623">
                  <c:v>05/21/2009</c:v>
                </c:pt>
                <c:pt idx="624">
                  <c:v>05/22/2009</c:v>
                </c:pt>
                <c:pt idx="625">
                  <c:v>05/25/2009</c:v>
                </c:pt>
                <c:pt idx="626">
                  <c:v>05/26/2009</c:v>
                </c:pt>
                <c:pt idx="627">
                  <c:v>05/27/2009</c:v>
                </c:pt>
                <c:pt idx="628">
                  <c:v>05/28/2009</c:v>
                </c:pt>
                <c:pt idx="629">
                  <c:v>05/29/2009</c:v>
                </c:pt>
                <c:pt idx="630">
                  <c:v>06/01/2009</c:v>
                </c:pt>
                <c:pt idx="631">
                  <c:v>06/02/2009</c:v>
                </c:pt>
                <c:pt idx="632">
                  <c:v>06/03/2009</c:v>
                </c:pt>
                <c:pt idx="633">
                  <c:v>06/04/2009</c:v>
                </c:pt>
                <c:pt idx="634">
                  <c:v>06/05/2009</c:v>
                </c:pt>
                <c:pt idx="635">
                  <c:v>06/08/2009</c:v>
                </c:pt>
                <c:pt idx="636">
                  <c:v>06/09/2009</c:v>
                </c:pt>
                <c:pt idx="637">
                  <c:v>06/10/2009</c:v>
                </c:pt>
                <c:pt idx="638">
                  <c:v>06/11/2009</c:v>
                </c:pt>
                <c:pt idx="639">
                  <c:v>06/12/2009</c:v>
                </c:pt>
                <c:pt idx="640">
                  <c:v>06/15/2009</c:v>
                </c:pt>
                <c:pt idx="641">
                  <c:v>06/16/2009</c:v>
                </c:pt>
                <c:pt idx="642">
                  <c:v>06/17/2009</c:v>
                </c:pt>
                <c:pt idx="643">
                  <c:v>06/18/2009</c:v>
                </c:pt>
                <c:pt idx="644">
                  <c:v>06/19/2009</c:v>
                </c:pt>
                <c:pt idx="645">
                  <c:v>06/22/2009</c:v>
                </c:pt>
                <c:pt idx="646">
                  <c:v>06/23/2009</c:v>
                </c:pt>
                <c:pt idx="647">
                  <c:v>06/24/2009</c:v>
                </c:pt>
                <c:pt idx="648">
                  <c:v>06/25/2009</c:v>
                </c:pt>
                <c:pt idx="649">
                  <c:v>06/26/2009</c:v>
                </c:pt>
                <c:pt idx="650">
                  <c:v>06/29/2009</c:v>
                </c:pt>
                <c:pt idx="651">
                  <c:v>06/30/2009</c:v>
                </c:pt>
                <c:pt idx="652">
                  <c:v>07/01/2009</c:v>
                </c:pt>
                <c:pt idx="653">
                  <c:v>07/02/2009</c:v>
                </c:pt>
                <c:pt idx="654">
                  <c:v>07/03/2009</c:v>
                </c:pt>
                <c:pt idx="655">
                  <c:v>09</c:v>
                </c:pt>
                <c:pt idx="656">
                  <c:v>07/07/2009</c:v>
                </c:pt>
                <c:pt idx="657">
                  <c:v>07/08/2009</c:v>
                </c:pt>
                <c:pt idx="658">
                  <c:v>07/09/2009</c:v>
                </c:pt>
                <c:pt idx="659">
                  <c:v>07/10/2009</c:v>
                </c:pt>
                <c:pt idx="660">
                  <c:v>07/13/2009</c:v>
                </c:pt>
                <c:pt idx="661">
                  <c:v>07/14/2009</c:v>
                </c:pt>
                <c:pt idx="662">
                  <c:v>07/15/2009</c:v>
                </c:pt>
                <c:pt idx="663">
                  <c:v>07/16/2009</c:v>
                </c:pt>
                <c:pt idx="664">
                  <c:v>07/17/2009</c:v>
                </c:pt>
                <c:pt idx="665">
                  <c:v>07/20/2009</c:v>
                </c:pt>
                <c:pt idx="666">
                  <c:v>07/21/2009</c:v>
                </c:pt>
                <c:pt idx="667">
                  <c:v>07/22/2009</c:v>
                </c:pt>
                <c:pt idx="668">
                  <c:v>07/23/2009</c:v>
                </c:pt>
                <c:pt idx="669">
                  <c:v>07/24/2009</c:v>
                </c:pt>
                <c:pt idx="670">
                  <c:v>07/27/2009</c:v>
                </c:pt>
                <c:pt idx="671">
                  <c:v>07/28/2009</c:v>
                </c:pt>
                <c:pt idx="672">
                  <c:v>07/29/2009</c:v>
                </c:pt>
                <c:pt idx="673">
                  <c:v>07/30/2009</c:v>
                </c:pt>
                <c:pt idx="674">
                  <c:v>07/31/2009</c:v>
                </c:pt>
                <c:pt idx="675">
                  <c:v>08/03/2009</c:v>
                </c:pt>
                <c:pt idx="676">
                  <c:v>08/04/2009</c:v>
                </c:pt>
                <c:pt idx="677">
                  <c:v>08/05/2009</c:v>
                </c:pt>
                <c:pt idx="678">
                  <c:v>08/06/2009</c:v>
                </c:pt>
                <c:pt idx="679">
                  <c:v>08/07/2009</c:v>
                </c:pt>
                <c:pt idx="680">
                  <c:v>08/10/2009</c:v>
                </c:pt>
                <c:pt idx="681">
                  <c:v>08/11/2009</c:v>
                </c:pt>
                <c:pt idx="682">
                  <c:v>08/12/2009</c:v>
                </c:pt>
                <c:pt idx="683">
                  <c:v>08/13/2009</c:v>
                </c:pt>
                <c:pt idx="684">
                  <c:v>08/14/2009</c:v>
                </c:pt>
                <c:pt idx="685">
                  <c:v>08/17/2009</c:v>
                </c:pt>
                <c:pt idx="686">
                  <c:v>08/18/2009</c:v>
                </c:pt>
                <c:pt idx="687">
                  <c:v>08/19/2009</c:v>
                </c:pt>
                <c:pt idx="688">
                  <c:v>08/20/2009</c:v>
                </c:pt>
                <c:pt idx="689">
                  <c:v>08/21/2009</c:v>
                </c:pt>
                <c:pt idx="690">
                  <c:v>08/24/2009</c:v>
                </c:pt>
                <c:pt idx="691">
                  <c:v>08/25/2009</c:v>
                </c:pt>
                <c:pt idx="692">
                  <c:v>08/26/2009</c:v>
                </c:pt>
                <c:pt idx="693">
                  <c:v>08/27/2009</c:v>
                </c:pt>
                <c:pt idx="694">
                  <c:v>08/28/2009</c:v>
                </c:pt>
                <c:pt idx="695">
                  <c:v>08/31/2009</c:v>
                </c:pt>
                <c:pt idx="696">
                  <c:v>09/01/2009</c:v>
                </c:pt>
                <c:pt idx="697">
                  <c:v>09/02/2009</c:v>
                </c:pt>
                <c:pt idx="698">
                  <c:v>09/03/2009</c:v>
                </c:pt>
                <c:pt idx="699">
                  <c:v>09/04/2009</c:v>
                </c:pt>
                <c:pt idx="700">
                  <c:v>09/07/2009</c:v>
                </c:pt>
                <c:pt idx="701">
                  <c:v>09/08/2009</c:v>
                </c:pt>
                <c:pt idx="702">
                  <c:v>09/09/2009</c:v>
                </c:pt>
                <c:pt idx="703">
                  <c:v>09/10/2009</c:v>
                </c:pt>
                <c:pt idx="704">
                  <c:v>09/11/2009</c:v>
                </c:pt>
                <c:pt idx="705">
                  <c:v>09/14/2009</c:v>
                </c:pt>
                <c:pt idx="706">
                  <c:v>09/15/2009</c:v>
                </c:pt>
                <c:pt idx="707">
                  <c:v>09/16/2009</c:v>
                </c:pt>
                <c:pt idx="708">
                  <c:v>09/17/2009</c:v>
                </c:pt>
                <c:pt idx="709">
                  <c:v>09/18/2009</c:v>
                </c:pt>
                <c:pt idx="710">
                  <c:v>09/21/2009</c:v>
                </c:pt>
                <c:pt idx="711">
                  <c:v>09/22/2009</c:v>
                </c:pt>
                <c:pt idx="712">
                  <c:v>09/23/2009</c:v>
                </c:pt>
                <c:pt idx="713">
                  <c:v>09/24/2009</c:v>
                </c:pt>
                <c:pt idx="714">
                  <c:v>09/25/2009</c:v>
                </c:pt>
                <c:pt idx="715">
                  <c:v>09/28/2009</c:v>
                </c:pt>
                <c:pt idx="716">
                  <c:v>09/29/2009</c:v>
                </c:pt>
                <c:pt idx="717">
                  <c:v>09/30/2009</c:v>
                </c:pt>
                <c:pt idx="718">
                  <c:v>10/01/2009</c:v>
                </c:pt>
                <c:pt idx="719">
                  <c:v>10/02/2009</c:v>
                </c:pt>
                <c:pt idx="720">
                  <c:v>10/05/2009</c:v>
                </c:pt>
                <c:pt idx="721">
                  <c:v>10/06/2009</c:v>
                </c:pt>
                <c:pt idx="722">
                  <c:v>10/07/2009</c:v>
                </c:pt>
                <c:pt idx="723">
                  <c:v>10/08/2009</c:v>
                </c:pt>
                <c:pt idx="724">
                  <c:v>10/09/2009</c:v>
                </c:pt>
                <c:pt idx="725">
                  <c:v>10/12/2009</c:v>
                </c:pt>
                <c:pt idx="726">
                  <c:v>10/13/2009</c:v>
                </c:pt>
                <c:pt idx="727">
                  <c:v>10/14/2009</c:v>
                </c:pt>
                <c:pt idx="728">
                  <c:v>10/15/2009</c:v>
                </c:pt>
                <c:pt idx="729">
                  <c:v>10/16/2009</c:v>
                </c:pt>
                <c:pt idx="730">
                  <c:v>10/19/2009</c:v>
                </c:pt>
                <c:pt idx="731">
                  <c:v>10/20/2009</c:v>
                </c:pt>
                <c:pt idx="732">
                  <c:v>10/21/2009</c:v>
                </c:pt>
                <c:pt idx="733">
                  <c:v>10/22/2009</c:v>
                </c:pt>
                <c:pt idx="734">
                  <c:v>10/23/2009</c:v>
                </c:pt>
                <c:pt idx="735">
                  <c:v>10/26/2009</c:v>
                </c:pt>
                <c:pt idx="736">
                  <c:v>10/27/2009</c:v>
                </c:pt>
                <c:pt idx="737">
                  <c:v>10/28/2009</c:v>
                </c:pt>
                <c:pt idx="738">
                  <c:v>10/29/2009</c:v>
                </c:pt>
                <c:pt idx="739">
                  <c:v>10/30/2009</c:v>
                </c:pt>
                <c:pt idx="740">
                  <c:v>11/02/2009</c:v>
                </c:pt>
                <c:pt idx="741">
                  <c:v>11/03/2009</c:v>
                </c:pt>
                <c:pt idx="742">
                  <c:v>11/04/2009</c:v>
                </c:pt>
                <c:pt idx="743">
                  <c:v>11/05/2009</c:v>
                </c:pt>
                <c:pt idx="744">
                  <c:v>11/06/2009</c:v>
                </c:pt>
                <c:pt idx="745">
                  <c:v>11/09/2009</c:v>
                </c:pt>
                <c:pt idx="746">
                  <c:v>11/10/2009</c:v>
                </c:pt>
                <c:pt idx="747">
                  <c:v>11/11/2009</c:v>
                </c:pt>
                <c:pt idx="748">
                  <c:v>11/12/2009</c:v>
                </c:pt>
                <c:pt idx="749">
                  <c:v>11/13/2009</c:v>
                </c:pt>
                <c:pt idx="750">
                  <c:v>11/16/2009</c:v>
                </c:pt>
                <c:pt idx="751">
                  <c:v>11/17/2009</c:v>
                </c:pt>
                <c:pt idx="752">
                  <c:v>11/18/2009</c:v>
                </c:pt>
                <c:pt idx="753">
                  <c:v>11/19/2009</c:v>
                </c:pt>
                <c:pt idx="754">
                  <c:v>11/20/2009</c:v>
                </c:pt>
                <c:pt idx="755">
                  <c:v>11/23/2009</c:v>
                </c:pt>
                <c:pt idx="756">
                  <c:v>11/24/2009</c:v>
                </c:pt>
                <c:pt idx="757">
                  <c:v>11/25/2009</c:v>
                </c:pt>
                <c:pt idx="758">
                  <c:v>11/26/2009</c:v>
                </c:pt>
                <c:pt idx="759">
                  <c:v>11/27/2009</c:v>
                </c:pt>
                <c:pt idx="760">
                  <c:v>11/30/2009</c:v>
                </c:pt>
                <c:pt idx="761">
                  <c:v>12/01/2009</c:v>
                </c:pt>
                <c:pt idx="762">
                  <c:v>12/02/2009</c:v>
                </c:pt>
                <c:pt idx="763">
                  <c:v>12/03/2009</c:v>
                </c:pt>
                <c:pt idx="764">
                  <c:v>12/04/2009</c:v>
                </c:pt>
                <c:pt idx="765">
                  <c:v>12/07/2009</c:v>
                </c:pt>
                <c:pt idx="766">
                  <c:v>12/08/2009</c:v>
                </c:pt>
                <c:pt idx="767">
                  <c:v>12/09/2009</c:v>
                </c:pt>
                <c:pt idx="768">
                  <c:v>12/10/2009</c:v>
                </c:pt>
                <c:pt idx="769">
                  <c:v>12/11/2009</c:v>
                </c:pt>
                <c:pt idx="770">
                  <c:v>12/14/2009</c:v>
                </c:pt>
                <c:pt idx="771">
                  <c:v>12/15/2009</c:v>
                </c:pt>
                <c:pt idx="772">
                  <c:v>12/16/2009</c:v>
                </c:pt>
                <c:pt idx="773">
                  <c:v>12/17/2009</c:v>
                </c:pt>
                <c:pt idx="774">
                  <c:v>12/18/2009</c:v>
                </c:pt>
                <c:pt idx="775">
                  <c:v>12/21/2009</c:v>
                </c:pt>
                <c:pt idx="776">
                  <c:v>12/22/2009</c:v>
                </c:pt>
                <c:pt idx="777">
                  <c:v>12/23/2009</c:v>
                </c:pt>
                <c:pt idx="778">
                  <c:v>12/24/2009</c:v>
                </c:pt>
                <c:pt idx="779">
                  <c:v>12/25/2009</c:v>
                </c:pt>
                <c:pt idx="780">
                  <c:v>12/28/2009</c:v>
                </c:pt>
                <c:pt idx="781">
                  <c:v>12/29/2009</c:v>
                </c:pt>
                <c:pt idx="782">
                  <c:v>12/30/2009</c:v>
                </c:pt>
                <c:pt idx="783">
                  <c:v>12/31/2009</c:v>
                </c:pt>
                <c:pt idx="784">
                  <c:v>01/01/2010</c:v>
                </c:pt>
                <c:pt idx="785">
                  <c:v>01/04/2010</c:v>
                </c:pt>
                <c:pt idx="787">
                  <c:v>01/06/2010</c:v>
                </c:pt>
                <c:pt idx="788">
                  <c:v>01/07/2010</c:v>
                </c:pt>
                <c:pt idx="789">
                  <c:v>01/08/2010</c:v>
                </c:pt>
                <c:pt idx="790">
                  <c:v>01/11/2010</c:v>
                </c:pt>
                <c:pt idx="791">
                  <c:v>01/12/2010</c:v>
                </c:pt>
                <c:pt idx="792">
                  <c:v>01/13/2010</c:v>
                </c:pt>
                <c:pt idx="793">
                  <c:v>01/14/2010</c:v>
                </c:pt>
                <c:pt idx="794">
                  <c:v>01/15/2010</c:v>
                </c:pt>
                <c:pt idx="795">
                  <c:v>01/18/2010</c:v>
                </c:pt>
                <c:pt idx="796">
                  <c:v>01/19/2010</c:v>
                </c:pt>
                <c:pt idx="797">
                  <c:v>01/20/2010</c:v>
                </c:pt>
                <c:pt idx="798">
                  <c:v>01/21/2010</c:v>
                </c:pt>
                <c:pt idx="799">
                  <c:v>01/22/2010</c:v>
                </c:pt>
                <c:pt idx="800">
                  <c:v>01/25/2010</c:v>
                </c:pt>
                <c:pt idx="801">
                  <c:v>01/26/2010</c:v>
                </c:pt>
                <c:pt idx="802">
                  <c:v>01/27/2010</c:v>
                </c:pt>
                <c:pt idx="803">
                  <c:v>01/28/2010</c:v>
                </c:pt>
                <c:pt idx="804">
                  <c:v>01/29/2010</c:v>
                </c:pt>
                <c:pt idx="805">
                  <c:v>02/01/2010</c:v>
                </c:pt>
                <c:pt idx="806">
                  <c:v>02/02/2010</c:v>
                </c:pt>
                <c:pt idx="807">
                  <c:v>02/03/2010</c:v>
                </c:pt>
                <c:pt idx="808">
                  <c:v>02/04/2010</c:v>
                </c:pt>
                <c:pt idx="809">
                  <c:v>02/05/2010</c:v>
                </c:pt>
                <c:pt idx="810">
                  <c:v>02/08/2010</c:v>
                </c:pt>
                <c:pt idx="811">
                  <c:v>02/09/2010</c:v>
                </c:pt>
                <c:pt idx="812">
                  <c:v>02/10/2010</c:v>
                </c:pt>
                <c:pt idx="813">
                  <c:v>02/11/2010</c:v>
                </c:pt>
                <c:pt idx="814">
                  <c:v>02/12/2010</c:v>
                </c:pt>
                <c:pt idx="815">
                  <c:v>02/15/2010</c:v>
                </c:pt>
                <c:pt idx="816">
                  <c:v>02/16/2010</c:v>
                </c:pt>
                <c:pt idx="817">
                  <c:v>02/17/2010</c:v>
                </c:pt>
                <c:pt idx="818">
                  <c:v>02/18/2010</c:v>
                </c:pt>
                <c:pt idx="819">
                  <c:v>02/19/2010</c:v>
                </c:pt>
                <c:pt idx="820">
                  <c:v>02/22/2010</c:v>
                </c:pt>
                <c:pt idx="821">
                  <c:v>02/23/2010</c:v>
                </c:pt>
                <c:pt idx="822">
                  <c:v>02/24/2010</c:v>
                </c:pt>
                <c:pt idx="823">
                  <c:v>02/25/2010</c:v>
                </c:pt>
                <c:pt idx="824">
                  <c:v>02/26/2010</c:v>
                </c:pt>
                <c:pt idx="825">
                  <c:v>03/01/2010</c:v>
                </c:pt>
                <c:pt idx="826">
                  <c:v>03/02/2010</c:v>
                </c:pt>
                <c:pt idx="827">
                  <c:v>03/03/2010</c:v>
                </c:pt>
                <c:pt idx="828">
                  <c:v>03/04/2010</c:v>
                </c:pt>
                <c:pt idx="829">
                  <c:v>03/05/2010</c:v>
                </c:pt>
                <c:pt idx="830">
                  <c:v>03/08/2010</c:v>
                </c:pt>
                <c:pt idx="831">
                  <c:v>03/09/2010</c:v>
                </c:pt>
                <c:pt idx="832">
                  <c:v>03/10/2010</c:v>
                </c:pt>
                <c:pt idx="833">
                  <c:v>03/11/2010</c:v>
                </c:pt>
                <c:pt idx="834">
                  <c:v>03/12/2010</c:v>
                </c:pt>
                <c:pt idx="835">
                  <c:v>03/15/2010</c:v>
                </c:pt>
                <c:pt idx="836">
                  <c:v>03/16/2010</c:v>
                </c:pt>
                <c:pt idx="837">
                  <c:v>03/17/2010</c:v>
                </c:pt>
                <c:pt idx="838">
                  <c:v>03/18/2010</c:v>
                </c:pt>
                <c:pt idx="839">
                  <c:v>03/19/2010</c:v>
                </c:pt>
                <c:pt idx="840">
                  <c:v>03/22/2010</c:v>
                </c:pt>
                <c:pt idx="841">
                  <c:v>03/23/2010</c:v>
                </c:pt>
                <c:pt idx="842">
                  <c:v>03/24/2010</c:v>
                </c:pt>
                <c:pt idx="843">
                  <c:v>03/25/2010</c:v>
                </c:pt>
                <c:pt idx="844">
                  <c:v>03/26/2010</c:v>
                </c:pt>
                <c:pt idx="845">
                  <c:v>03/29/2010</c:v>
                </c:pt>
                <c:pt idx="846">
                  <c:v>03/30/2010</c:v>
                </c:pt>
                <c:pt idx="847">
                  <c:v>03/31/2010</c:v>
                </c:pt>
                <c:pt idx="848">
                  <c:v>04/01/2010</c:v>
                </c:pt>
                <c:pt idx="849">
                  <c:v>04/02/2010</c:v>
                </c:pt>
                <c:pt idx="850">
                  <c:v>04/05/2010</c:v>
                </c:pt>
                <c:pt idx="851">
                  <c:v>04/06/2010</c:v>
                </c:pt>
                <c:pt idx="852">
                  <c:v>04/07/2010</c:v>
                </c:pt>
                <c:pt idx="853">
                  <c:v>04/08/2010</c:v>
                </c:pt>
                <c:pt idx="854">
                  <c:v>04/09/2010</c:v>
                </c:pt>
                <c:pt idx="855">
                  <c:v>04/12/2010</c:v>
                </c:pt>
                <c:pt idx="856">
                  <c:v>04/13/2010</c:v>
                </c:pt>
                <c:pt idx="857">
                  <c:v>04/14/2010</c:v>
                </c:pt>
                <c:pt idx="858">
                  <c:v>04/15/2010</c:v>
                </c:pt>
                <c:pt idx="859">
                  <c:v>04/16/2010</c:v>
                </c:pt>
                <c:pt idx="860">
                  <c:v>04/19/2010</c:v>
                </c:pt>
                <c:pt idx="861">
                  <c:v>04/20/2010</c:v>
                </c:pt>
                <c:pt idx="862">
                  <c:v>04/21/2010</c:v>
                </c:pt>
                <c:pt idx="863">
                  <c:v>04/22/2010</c:v>
                </c:pt>
                <c:pt idx="864">
                  <c:v>04/23/2010</c:v>
                </c:pt>
                <c:pt idx="865">
                  <c:v>04/26/2010</c:v>
                </c:pt>
                <c:pt idx="866">
                  <c:v>04/27/2010</c:v>
                </c:pt>
                <c:pt idx="867">
                  <c:v>04/28/2010</c:v>
                </c:pt>
                <c:pt idx="868">
                  <c:v>04/29/2010</c:v>
                </c:pt>
                <c:pt idx="869">
                  <c:v>04/30/2010</c:v>
                </c:pt>
                <c:pt idx="870">
                  <c:v>05/03/2010</c:v>
                </c:pt>
                <c:pt idx="871">
                  <c:v>05/04/2010</c:v>
                </c:pt>
                <c:pt idx="872">
                  <c:v>05/05/2010</c:v>
                </c:pt>
                <c:pt idx="873">
                  <c:v>05/06/2010</c:v>
                </c:pt>
                <c:pt idx="874">
                  <c:v>05/07/2010</c:v>
                </c:pt>
                <c:pt idx="875">
                  <c:v>05/10/2010</c:v>
                </c:pt>
                <c:pt idx="876">
                  <c:v>05/11/2010</c:v>
                </c:pt>
                <c:pt idx="877">
                  <c:v>05/12/2010</c:v>
                </c:pt>
                <c:pt idx="878">
                  <c:v>05/13/2010</c:v>
                </c:pt>
                <c:pt idx="879">
                  <c:v>05/14/2010</c:v>
                </c:pt>
                <c:pt idx="880">
                  <c:v>05/17/2010</c:v>
                </c:pt>
                <c:pt idx="881">
                  <c:v>05/18/2010</c:v>
                </c:pt>
                <c:pt idx="882">
                  <c:v>05/19/2010</c:v>
                </c:pt>
                <c:pt idx="883">
                  <c:v>05/20/2010</c:v>
                </c:pt>
                <c:pt idx="884">
                  <c:v>05/21/2010</c:v>
                </c:pt>
                <c:pt idx="885">
                  <c:v>05/24/2010</c:v>
                </c:pt>
                <c:pt idx="886">
                  <c:v>05/25/2010</c:v>
                </c:pt>
                <c:pt idx="887">
                  <c:v>05/26/2010</c:v>
                </c:pt>
                <c:pt idx="888">
                  <c:v>05/27/2010</c:v>
                </c:pt>
                <c:pt idx="889">
                  <c:v>05/28/2010</c:v>
                </c:pt>
                <c:pt idx="890">
                  <c:v>05/31/2010</c:v>
                </c:pt>
                <c:pt idx="891">
                  <c:v>06/01/2010</c:v>
                </c:pt>
                <c:pt idx="892">
                  <c:v>06/02/2010</c:v>
                </c:pt>
                <c:pt idx="893">
                  <c:v>06/03/2010</c:v>
                </c:pt>
                <c:pt idx="894">
                  <c:v>06/04/2010</c:v>
                </c:pt>
                <c:pt idx="895">
                  <c:v>06/07/2010</c:v>
                </c:pt>
                <c:pt idx="896">
                  <c:v>06/08/2010</c:v>
                </c:pt>
                <c:pt idx="897">
                  <c:v>06/09/2010</c:v>
                </c:pt>
                <c:pt idx="898">
                  <c:v>06/10/2010</c:v>
                </c:pt>
                <c:pt idx="899">
                  <c:v>06/11/2010</c:v>
                </c:pt>
                <c:pt idx="900">
                  <c:v>06/14/2010</c:v>
                </c:pt>
                <c:pt idx="901">
                  <c:v>06/15/2010</c:v>
                </c:pt>
                <c:pt idx="902">
                  <c:v>06/16/2010</c:v>
                </c:pt>
                <c:pt idx="903">
                  <c:v>06/17/2010</c:v>
                </c:pt>
                <c:pt idx="904">
                  <c:v>06/18/2010</c:v>
                </c:pt>
                <c:pt idx="905">
                  <c:v>06/21/2010</c:v>
                </c:pt>
                <c:pt idx="906">
                  <c:v>06/22/2010</c:v>
                </c:pt>
                <c:pt idx="907">
                  <c:v>06/23/2010</c:v>
                </c:pt>
                <c:pt idx="908">
                  <c:v>06/24/2010</c:v>
                </c:pt>
                <c:pt idx="909">
                  <c:v>06/25/2010</c:v>
                </c:pt>
                <c:pt idx="910">
                  <c:v>06/28/2010</c:v>
                </c:pt>
                <c:pt idx="911">
                  <c:v>06/29/2010</c:v>
                </c:pt>
                <c:pt idx="912">
                  <c:v>06/30/2010</c:v>
                </c:pt>
                <c:pt idx="913">
                  <c:v>07/01/2010</c:v>
                </c:pt>
                <c:pt idx="914">
                  <c:v>07/02/2010</c:v>
                </c:pt>
                <c:pt idx="915">
                  <c:v>07/05/2010</c:v>
                </c:pt>
                <c:pt idx="916">
                  <c:v>07/06/2010</c:v>
                </c:pt>
                <c:pt idx="917">
                  <c:v>10</c:v>
                </c:pt>
                <c:pt idx="918">
                  <c:v>07/08/2010</c:v>
                </c:pt>
                <c:pt idx="919">
                  <c:v>07/09/2010</c:v>
                </c:pt>
                <c:pt idx="920">
                  <c:v>07/12/2010</c:v>
                </c:pt>
                <c:pt idx="921">
                  <c:v>07/13/2010</c:v>
                </c:pt>
                <c:pt idx="922">
                  <c:v>07/14/2010</c:v>
                </c:pt>
                <c:pt idx="923">
                  <c:v>07/15/2010</c:v>
                </c:pt>
                <c:pt idx="924">
                  <c:v>07/16/2010</c:v>
                </c:pt>
                <c:pt idx="925">
                  <c:v>07/19/2010</c:v>
                </c:pt>
                <c:pt idx="926">
                  <c:v>07/20/2010</c:v>
                </c:pt>
                <c:pt idx="927">
                  <c:v>07/21/2010</c:v>
                </c:pt>
                <c:pt idx="928">
                  <c:v>07/22/2010</c:v>
                </c:pt>
                <c:pt idx="929">
                  <c:v>07/23/2010</c:v>
                </c:pt>
                <c:pt idx="930">
                  <c:v>07/26/2010</c:v>
                </c:pt>
                <c:pt idx="931">
                  <c:v>07/27/2010</c:v>
                </c:pt>
                <c:pt idx="932">
                  <c:v>07/28/2010</c:v>
                </c:pt>
                <c:pt idx="933">
                  <c:v>07/29/2010</c:v>
                </c:pt>
                <c:pt idx="934">
                  <c:v>07/30/2010</c:v>
                </c:pt>
                <c:pt idx="935">
                  <c:v>08/02/2010</c:v>
                </c:pt>
                <c:pt idx="936">
                  <c:v>08/03/2010</c:v>
                </c:pt>
                <c:pt idx="937">
                  <c:v>08/04/2010</c:v>
                </c:pt>
                <c:pt idx="938">
                  <c:v>08/05/2010</c:v>
                </c:pt>
                <c:pt idx="939">
                  <c:v>08/06/2010</c:v>
                </c:pt>
                <c:pt idx="940">
                  <c:v>08/09/2010</c:v>
                </c:pt>
                <c:pt idx="941">
                  <c:v>08/10/2010</c:v>
                </c:pt>
                <c:pt idx="942">
                  <c:v>08/11/2010</c:v>
                </c:pt>
                <c:pt idx="943">
                  <c:v>08/12/2010</c:v>
                </c:pt>
                <c:pt idx="944">
                  <c:v>08/13/2010</c:v>
                </c:pt>
                <c:pt idx="945">
                  <c:v>08/16/2010</c:v>
                </c:pt>
                <c:pt idx="946">
                  <c:v>08/17/2010</c:v>
                </c:pt>
                <c:pt idx="947">
                  <c:v>08/18/2010</c:v>
                </c:pt>
                <c:pt idx="948">
                  <c:v>08/19/2010</c:v>
                </c:pt>
                <c:pt idx="949">
                  <c:v>08/20/2010</c:v>
                </c:pt>
                <c:pt idx="950">
                  <c:v>08/23/2010</c:v>
                </c:pt>
                <c:pt idx="951">
                  <c:v>08/24/2010</c:v>
                </c:pt>
                <c:pt idx="952">
                  <c:v>08/25/2010</c:v>
                </c:pt>
                <c:pt idx="953">
                  <c:v>08/26/2010</c:v>
                </c:pt>
                <c:pt idx="954">
                  <c:v>08/27/2010</c:v>
                </c:pt>
                <c:pt idx="955">
                  <c:v>08/30/2010</c:v>
                </c:pt>
                <c:pt idx="956">
                  <c:v>08/31/2010</c:v>
                </c:pt>
                <c:pt idx="957">
                  <c:v>09/01/2010</c:v>
                </c:pt>
                <c:pt idx="958">
                  <c:v>09/02/2010</c:v>
                </c:pt>
                <c:pt idx="959">
                  <c:v>09/03/2010</c:v>
                </c:pt>
                <c:pt idx="960">
                  <c:v>09/06/2010</c:v>
                </c:pt>
                <c:pt idx="961">
                  <c:v>09/07/2010</c:v>
                </c:pt>
                <c:pt idx="962">
                  <c:v>09/08/2010</c:v>
                </c:pt>
                <c:pt idx="963">
                  <c:v>09/09/2010</c:v>
                </c:pt>
                <c:pt idx="964">
                  <c:v>09/10/2010</c:v>
                </c:pt>
                <c:pt idx="965">
                  <c:v>09/13/2010</c:v>
                </c:pt>
                <c:pt idx="966">
                  <c:v>09/14/2010</c:v>
                </c:pt>
                <c:pt idx="967">
                  <c:v>09/15/2010</c:v>
                </c:pt>
                <c:pt idx="968">
                  <c:v>09/16/2010</c:v>
                </c:pt>
                <c:pt idx="969">
                  <c:v>09/17/2010</c:v>
                </c:pt>
                <c:pt idx="970">
                  <c:v>09/20/2010</c:v>
                </c:pt>
                <c:pt idx="971">
                  <c:v>09/21/2010</c:v>
                </c:pt>
                <c:pt idx="972">
                  <c:v>09/22/2010</c:v>
                </c:pt>
                <c:pt idx="973">
                  <c:v>09/23/2010</c:v>
                </c:pt>
                <c:pt idx="974">
                  <c:v>09/24/2010</c:v>
                </c:pt>
                <c:pt idx="975">
                  <c:v>09/27/2010</c:v>
                </c:pt>
                <c:pt idx="976">
                  <c:v>09/28/2010</c:v>
                </c:pt>
                <c:pt idx="977">
                  <c:v>09/29/2010</c:v>
                </c:pt>
                <c:pt idx="978">
                  <c:v>09/30/2010</c:v>
                </c:pt>
                <c:pt idx="979">
                  <c:v>10/01/2010</c:v>
                </c:pt>
                <c:pt idx="980">
                  <c:v>10/04/2010</c:v>
                </c:pt>
                <c:pt idx="981">
                  <c:v>10/05/2010</c:v>
                </c:pt>
                <c:pt idx="982">
                  <c:v>10/06/2010</c:v>
                </c:pt>
                <c:pt idx="983">
                  <c:v>10/07/2010</c:v>
                </c:pt>
                <c:pt idx="984">
                  <c:v>10/08/2010</c:v>
                </c:pt>
                <c:pt idx="985">
                  <c:v>10/11/2010</c:v>
                </c:pt>
                <c:pt idx="986">
                  <c:v>10/12/2010</c:v>
                </c:pt>
                <c:pt idx="987">
                  <c:v>10/13/2010</c:v>
                </c:pt>
                <c:pt idx="988">
                  <c:v>10/14/2010</c:v>
                </c:pt>
                <c:pt idx="989">
                  <c:v>10/15/2010</c:v>
                </c:pt>
                <c:pt idx="990">
                  <c:v>10/18/2010</c:v>
                </c:pt>
                <c:pt idx="991">
                  <c:v>10/19/2010</c:v>
                </c:pt>
                <c:pt idx="992">
                  <c:v>10/20/2010</c:v>
                </c:pt>
                <c:pt idx="993">
                  <c:v>10/21/2010</c:v>
                </c:pt>
                <c:pt idx="994">
                  <c:v>10/22/2010</c:v>
                </c:pt>
                <c:pt idx="995">
                  <c:v>10/25/2010</c:v>
                </c:pt>
                <c:pt idx="996">
                  <c:v>10/26/2010</c:v>
                </c:pt>
                <c:pt idx="997">
                  <c:v>10/27/2010</c:v>
                </c:pt>
                <c:pt idx="998">
                  <c:v>10/28/2010</c:v>
                </c:pt>
                <c:pt idx="999">
                  <c:v>10/29/2010</c:v>
                </c:pt>
                <c:pt idx="1000">
                  <c:v>11/01/2010</c:v>
                </c:pt>
                <c:pt idx="1001">
                  <c:v>11/02/2010</c:v>
                </c:pt>
                <c:pt idx="1002">
                  <c:v>11/03/2010</c:v>
                </c:pt>
                <c:pt idx="1003">
                  <c:v>11/04/2010</c:v>
                </c:pt>
                <c:pt idx="1004">
                  <c:v>11/05/2010</c:v>
                </c:pt>
                <c:pt idx="1005">
                  <c:v>11/08/2010</c:v>
                </c:pt>
                <c:pt idx="1006">
                  <c:v>11/09/2010</c:v>
                </c:pt>
                <c:pt idx="1007">
                  <c:v>11/10/2010</c:v>
                </c:pt>
                <c:pt idx="1008">
                  <c:v>11/11/2010</c:v>
                </c:pt>
                <c:pt idx="1009">
                  <c:v>11/12/2010</c:v>
                </c:pt>
                <c:pt idx="1010">
                  <c:v>11/15/2010</c:v>
                </c:pt>
                <c:pt idx="1011">
                  <c:v>11/16/2010</c:v>
                </c:pt>
                <c:pt idx="1012">
                  <c:v>11/17/2010</c:v>
                </c:pt>
                <c:pt idx="1013">
                  <c:v>11/18/2010</c:v>
                </c:pt>
                <c:pt idx="1014">
                  <c:v>11/19/2010</c:v>
                </c:pt>
                <c:pt idx="1015">
                  <c:v>11/22/2010</c:v>
                </c:pt>
                <c:pt idx="1016">
                  <c:v>11/23/2010</c:v>
                </c:pt>
                <c:pt idx="1017">
                  <c:v>11/24/2010</c:v>
                </c:pt>
                <c:pt idx="1018">
                  <c:v>11/25/2010</c:v>
                </c:pt>
                <c:pt idx="1019">
                  <c:v>11/26/2010</c:v>
                </c:pt>
                <c:pt idx="1020">
                  <c:v>11/29/2010</c:v>
                </c:pt>
                <c:pt idx="1021">
                  <c:v>11/30/2010</c:v>
                </c:pt>
                <c:pt idx="1022">
                  <c:v>12/01/2010</c:v>
                </c:pt>
                <c:pt idx="1023">
                  <c:v>12/02/2010</c:v>
                </c:pt>
                <c:pt idx="1024">
                  <c:v>12/03/2010</c:v>
                </c:pt>
                <c:pt idx="1025">
                  <c:v>12/06/2010</c:v>
                </c:pt>
                <c:pt idx="1026">
                  <c:v>12/07/2010</c:v>
                </c:pt>
                <c:pt idx="1027">
                  <c:v>12/08/2010</c:v>
                </c:pt>
                <c:pt idx="1028">
                  <c:v>12/09/2010</c:v>
                </c:pt>
                <c:pt idx="1029">
                  <c:v>12/10/2010</c:v>
                </c:pt>
                <c:pt idx="1030">
                  <c:v>12/13/2010</c:v>
                </c:pt>
                <c:pt idx="1031">
                  <c:v>12/14/2010</c:v>
                </c:pt>
                <c:pt idx="1032">
                  <c:v>12/15/2010</c:v>
                </c:pt>
                <c:pt idx="1033">
                  <c:v>12/16/2010</c:v>
                </c:pt>
                <c:pt idx="1034">
                  <c:v>12/17/2010</c:v>
                </c:pt>
                <c:pt idx="1035">
                  <c:v>12/20/2010</c:v>
                </c:pt>
                <c:pt idx="1036">
                  <c:v>12/21/2010</c:v>
                </c:pt>
                <c:pt idx="1037">
                  <c:v>12/22/2010</c:v>
                </c:pt>
                <c:pt idx="1038">
                  <c:v>12/23/2010</c:v>
                </c:pt>
                <c:pt idx="1039">
                  <c:v>12/24/2010</c:v>
                </c:pt>
                <c:pt idx="1040">
                  <c:v>12/27/2010</c:v>
                </c:pt>
                <c:pt idx="1041">
                  <c:v>12/28/2010</c:v>
                </c:pt>
                <c:pt idx="1042">
                  <c:v>12/29/2010</c:v>
                </c:pt>
                <c:pt idx="1043">
                  <c:v>12/30/2010</c:v>
                </c:pt>
                <c:pt idx="1044">
                  <c:v>12/31/2010</c:v>
                </c:pt>
                <c:pt idx="1045">
                  <c:v>01/03/2011</c:v>
                </c:pt>
                <c:pt idx="1046">
                  <c:v>01/04/2011</c:v>
                </c:pt>
                <c:pt idx="1047">
                  <c:v>01/05/2011</c:v>
                </c:pt>
                <c:pt idx="1049">
                  <c:v>01/07/2011</c:v>
                </c:pt>
                <c:pt idx="1050">
                  <c:v>01/10/2011</c:v>
                </c:pt>
                <c:pt idx="1051">
                  <c:v>01/11/2011</c:v>
                </c:pt>
                <c:pt idx="1052">
                  <c:v>01/12/2011</c:v>
                </c:pt>
                <c:pt idx="1053">
                  <c:v>01/13/2011</c:v>
                </c:pt>
                <c:pt idx="1054">
                  <c:v>01/14/2011</c:v>
                </c:pt>
                <c:pt idx="1055">
                  <c:v>01/17/2011</c:v>
                </c:pt>
                <c:pt idx="1056">
                  <c:v>01/18/2011</c:v>
                </c:pt>
                <c:pt idx="1057">
                  <c:v>01/19/2011</c:v>
                </c:pt>
                <c:pt idx="1058">
                  <c:v>01/20/2011</c:v>
                </c:pt>
                <c:pt idx="1059">
                  <c:v>01/21/2011</c:v>
                </c:pt>
                <c:pt idx="1060">
                  <c:v>01/24/2011</c:v>
                </c:pt>
                <c:pt idx="1061">
                  <c:v>01/25/2011</c:v>
                </c:pt>
                <c:pt idx="1062">
                  <c:v>01/26/2011</c:v>
                </c:pt>
                <c:pt idx="1063">
                  <c:v>01/27/2011</c:v>
                </c:pt>
                <c:pt idx="1064">
                  <c:v>01/28/2011</c:v>
                </c:pt>
                <c:pt idx="1065">
                  <c:v>01/31/2011</c:v>
                </c:pt>
                <c:pt idx="1066">
                  <c:v>02/01/2011</c:v>
                </c:pt>
                <c:pt idx="1067">
                  <c:v>02/02/2011</c:v>
                </c:pt>
                <c:pt idx="1068">
                  <c:v>02/03/2011</c:v>
                </c:pt>
                <c:pt idx="1069">
                  <c:v>02/04/2011</c:v>
                </c:pt>
                <c:pt idx="1070">
                  <c:v>02/07/2011</c:v>
                </c:pt>
                <c:pt idx="1071">
                  <c:v>02/08/2011</c:v>
                </c:pt>
                <c:pt idx="1072">
                  <c:v>02/09/2011</c:v>
                </c:pt>
                <c:pt idx="1073">
                  <c:v>02/10/2011</c:v>
                </c:pt>
                <c:pt idx="1074">
                  <c:v>02/11/2011</c:v>
                </c:pt>
                <c:pt idx="1075">
                  <c:v>02/14/2011</c:v>
                </c:pt>
                <c:pt idx="1076">
                  <c:v>02/15/2011</c:v>
                </c:pt>
                <c:pt idx="1077">
                  <c:v>02/16/2011</c:v>
                </c:pt>
                <c:pt idx="1078">
                  <c:v>02/17/2011</c:v>
                </c:pt>
                <c:pt idx="1079">
                  <c:v>02/18/2011</c:v>
                </c:pt>
                <c:pt idx="1080">
                  <c:v>02/21/2011</c:v>
                </c:pt>
                <c:pt idx="1081">
                  <c:v>02/22/2011</c:v>
                </c:pt>
                <c:pt idx="1082">
                  <c:v>02/23/2011</c:v>
                </c:pt>
                <c:pt idx="1083">
                  <c:v>02/24/2011</c:v>
                </c:pt>
                <c:pt idx="1084">
                  <c:v>02/25/2011</c:v>
                </c:pt>
                <c:pt idx="1085">
                  <c:v>02/28/2011</c:v>
                </c:pt>
                <c:pt idx="1086">
                  <c:v>03/01/2011</c:v>
                </c:pt>
                <c:pt idx="1087">
                  <c:v>03/02/2011</c:v>
                </c:pt>
                <c:pt idx="1088">
                  <c:v>03/03/2011</c:v>
                </c:pt>
                <c:pt idx="1089">
                  <c:v>03/04/2011</c:v>
                </c:pt>
                <c:pt idx="1090">
                  <c:v>03/07/2011</c:v>
                </c:pt>
                <c:pt idx="1091">
                  <c:v>03/08/2011</c:v>
                </c:pt>
                <c:pt idx="1092">
                  <c:v>03/09/2011</c:v>
                </c:pt>
                <c:pt idx="1093">
                  <c:v>03/10/2011</c:v>
                </c:pt>
                <c:pt idx="1094">
                  <c:v>03/11/2011</c:v>
                </c:pt>
                <c:pt idx="1095">
                  <c:v>03/14/2011</c:v>
                </c:pt>
                <c:pt idx="1096">
                  <c:v>03/15/2011</c:v>
                </c:pt>
                <c:pt idx="1097">
                  <c:v>03/16/2011</c:v>
                </c:pt>
                <c:pt idx="1098">
                  <c:v>03/17/2011</c:v>
                </c:pt>
                <c:pt idx="1099">
                  <c:v>03/18/2011</c:v>
                </c:pt>
                <c:pt idx="1100">
                  <c:v>03/21/2011</c:v>
                </c:pt>
                <c:pt idx="1101">
                  <c:v>03/22/2011</c:v>
                </c:pt>
                <c:pt idx="1102">
                  <c:v>03/23/2011</c:v>
                </c:pt>
                <c:pt idx="1103">
                  <c:v>03/24/2011</c:v>
                </c:pt>
                <c:pt idx="1104">
                  <c:v>03/25/2011</c:v>
                </c:pt>
                <c:pt idx="1105">
                  <c:v>03/28/2011</c:v>
                </c:pt>
                <c:pt idx="1106">
                  <c:v>03/29/2011</c:v>
                </c:pt>
                <c:pt idx="1107">
                  <c:v>03/30/2011</c:v>
                </c:pt>
                <c:pt idx="1108">
                  <c:v>03/31/2011</c:v>
                </c:pt>
                <c:pt idx="1109">
                  <c:v>04/01/2011</c:v>
                </c:pt>
                <c:pt idx="1110">
                  <c:v>04/04/2011</c:v>
                </c:pt>
                <c:pt idx="1111">
                  <c:v>04/05/2011</c:v>
                </c:pt>
                <c:pt idx="1112">
                  <c:v>04/06/2011</c:v>
                </c:pt>
                <c:pt idx="1113">
                  <c:v>04/07/2011</c:v>
                </c:pt>
                <c:pt idx="1114">
                  <c:v>04/08/2011</c:v>
                </c:pt>
                <c:pt idx="1115">
                  <c:v>04/11/2011</c:v>
                </c:pt>
                <c:pt idx="1116">
                  <c:v>04/12/2011</c:v>
                </c:pt>
                <c:pt idx="1117">
                  <c:v>04/13/2011</c:v>
                </c:pt>
                <c:pt idx="1118">
                  <c:v>04/14/2011</c:v>
                </c:pt>
                <c:pt idx="1119">
                  <c:v>04/15/2011</c:v>
                </c:pt>
                <c:pt idx="1120">
                  <c:v>04/18/2011</c:v>
                </c:pt>
                <c:pt idx="1121">
                  <c:v>04/19/2011</c:v>
                </c:pt>
                <c:pt idx="1122">
                  <c:v>04/20/2011</c:v>
                </c:pt>
                <c:pt idx="1123">
                  <c:v>04/21/2011</c:v>
                </c:pt>
                <c:pt idx="1124">
                  <c:v>04/22/2011</c:v>
                </c:pt>
                <c:pt idx="1125">
                  <c:v>04/25/2011</c:v>
                </c:pt>
                <c:pt idx="1126">
                  <c:v>04/26/2011</c:v>
                </c:pt>
                <c:pt idx="1127">
                  <c:v>04/27/2011</c:v>
                </c:pt>
                <c:pt idx="1128">
                  <c:v>04/28/2011</c:v>
                </c:pt>
                <c:pt idx="1129">
                  <c:v>04/29/2011</c:v>
                </c:pt>
                <c:pt idx="1130">
                  <c:v>05/02/2011</c:v>
                </c:pt>
                <c:pt idx="1131">
                  <c:v>05/03/2011</c:v>
                </c:pt>
                <c:pt idx="1132">
                  <c:v>05/04/2011</c:v>
                </c:pt>
                <c:pt idx="1133">
                  <c:v>05/05/2011</c:v>
                </c:pt>
                <c:pt idx="1134">
                  <c:v>05/06/2011</c:v>
                </c:pt>
                <c:pt idx="1135">
                  <c:v>05/09/2011</c:v>
                </c:pt>
                <c:pt idx="1136">
                  <c:v>05/10/2011</c:v>
                </c:pt>
                <c:pt idx="1137">
                  <c:v>05/11/2011</c:v>
                </c:pt>
                <c:pt idx="1138">
                  <c:v>05/12/2011</c:v>
                </c:pt>
                <c:pt idx="1139">
                  <c:v>05/13/2011</c:v>
                </c:pt>
                <c:pt idx="1140">
                  <c:v>05/16/2011</c:v>
                </c:pt>
                <c:pt idx="1141">
                  <c:v>05/17/2011</c:v>
                </c:pt>
                <c:pt idx="1142">
                  <c:v>05/18/2011</c:v>
                </c:pt>
                <c:pt idx="1143">
                  <c:v>05/19/2011</c:v>
                </c:pt>
                <c:pt idx="1144">
                  <c:v>05/20/2011</c:v>
                </c:pt>
                <c:pt idx="1145">
                  <c:v>05/23/2011</c:v>
                </c:pt>
                <c:pt idx="1146">
                  <c:v>05/24/2011</c:v>
                </c:pt>
                <c:pt idx="1147">
                  <c:v>05/25/2011</c:v>
                </c:pt>
                <c:pt idx="1148">
                  <c:v>05/26/2011</c:v>
                </c:pt>
                <c:pt idx="1149">
                  <c:v>05/27/2011</c:v>
                </c:pt>
                <c:pt idx="1150">
                  <c:v>05/30/2011</c:v>
                </c:pt>
                <c:pt idx="1151">
                  <c:v>05/31/2011</c:v>
                </c:pt>
                <c:pt idx="1152">
                  <c:v>06/01/2011</c:v>
                </c:pt>
                <c:pt idx="1153">
                  <c:v>06/02/2011</c:v>
                </c:pt>
                <c:pt idx="1154">
                  <c:v>06/03/2011</c:v>
                </c:pt>
                <c:pt idx="1155">
                  <c:v>06/06/2011</c:v>
                </c:pt>
                <c:pt idx="1156">
                  <c:v>06/07/2011</c:v>
                </c:pt>
                <c:pt idx="1157">
                  <c:v>06/08/2011</c:v>
                </c:pt>
                <c:pt idx="1158">
                  <c:v>06/09/2011</c:v>
                </c:pt>
                <c:pt idx="1159">
                  <c:v>06/10/2011</c:v>
                </c:pt>
                <c:pt idx="1160">
                  <c:v>06/13/2011</c:v>
                </c:pt>
                <c:pt idx="1161">
                  <c:v>06/14/2011</c:v>
                </c:pt>
                <c:pt idx="1162">
                  <c:v>06/15/2011</c:v>
                </c:pt>
                <c:pt idx="1163">
                  <c:v>06/16/2011</c:v>
                </c:pt>
                <c:pt idx="1164">
                  <c:v>06/17/2011</c:v>
                </c:pt>
                <c:pt idx="1165">
                  <c:v>06/20/2011</c:v>
                </c:pt>
                <c:pt idx="1166">
                  <c:v>06/21/2011</c:v>
                </c:pt>
                <c:pt idx="1167">
                  <c:v>06/22/2011</c:v>
                </c:pt>
                <c:pt idx="1168">
                  <c:v>06/23/2011</c:v>
                </c:pt>
                <c:pt idx="1169">
                  <c:v>06/24/2011</c:v>
                </c:pt>
                <c:pt idx="1170">
                  <c:v>06/27/2011</c:v>
                </c:pt>
                <c:pt idx="1171">
                  <c:v>06/28/2011</c:v>
                </c:pt>
                <c:pt idx="1172">
                  <c:v>06/29/2011</c:v>
                </c:pt>
                <c:pt idx="1173">
                  <c:v>06/30/2011</c:v>
                </c:pt>
                <c:pt idx="1174">
                  <c:v>07/01/2011</c:v>
                </c:pt>
                <c:pt idx="1175">
                  <c:v>07/04/2011</c:v>
                </c:pt>
                <c:pt idx="1176">
                  <c:v>07/05/2011</c:v>
                </c:pt>
                <c:pt idx="1177">
                  <c:v>07/06/2011</c:v>
                </c:pt>
                <c:pt idx="1178">
                  <c:v>07/07/2011</c:v>
                </c:pt>
                <c:pt idx="1179">
                  <c:v>11</c:v>
                </c:pt>
                <c:pt idx="1180">
                  <c:v>07/11/2011</c:v>
                </c:pt>
                <c:pt idx="1181">
                  <c:v>07/12/2011</c:v>
                </c:pt>
                <c:pt idx="1182">
                  <c:v>07/13/2011</c:v>
                </c:pt>
                <c:pt idx="1183">
                  <c:v>07/14/2011</c:v>
                </c:pt>
                <c:pt idx="1184">
                  <c:v>07/15/2011</c:v>
                </c:pt>
                <c:pt idx="1185">
                  <c:v>07/18/2011</c:v>
                </c:pt>
                <c:pt idx="1186">
                  <c:v>07/19/2011</c:v>
                </c:pt>
                <c:pt idx="1187">
                  <c:v>07/20/2011</c:v>
                </c:pt>
                <c:pt idx="1188">
                  <c:v>07/21/2011</c:v>
                </c:pt>
                <c:pt idx="1189">
                  <c:v>07/22/2011</c:v>
                </c:pt>
                <c:pt idx="1190">
                  <c:v>07/25/2011</c:v>
                </c:pt>
                <c:pt idx="1191">
                  <c:v>07/26/2011</c:v>
                </c:pt>
                <c:pt idx="1192">
                  <c:v>07/27/2011</c:v>
                </c:pt>
                <c:pt idx="1193">
                  <c:v>07/28/2011</c:v>
                </c:pt>
                <c:pt idx="1194">
                  <c:v>07/29/2011</c:v>
                </c:pt>
                <c:pt idx="1195">
                  <c:v>08/01/2011</c:v>
                </c:pt>
                <c:pt idx="1196">
                  <c:v>08/02/2011</c:v>
                </c:pt>
                <c:pt idx="1197">
                  <c:v>08/03/2011</c:v>
                </c:pt>
                <c:pt idx="1198">
                  <c:v>08/04/2011</c:v>
                </c:pt>
                <c:pt idx="1199">
                  <c:v>08/05/2011</c:v>
                </c:pt>
                <c:pt idx="1200">
                  <c:v>08/08/2011</c:v>
                </c:pt>
                <c:pt idx="1201">
                  <c:v>08/09/2011</c:v>
                </c:pt>
                <c:pt idx="1202">
                  <c:v>08/10/2011</c:v>
                </c:pt>
                <c:pt idx="1203">
                  <c:v>08/11/2011</c:v>
                </c:pt>
                <c:pt idx="1204">
                  <c:v>08/12/2011</c:v>
                </c:pt>
                <c:pt idx="1205">
                  <c:v>08/15/2011</c:v>
                </c:pt>
                <c:pt idx="1206">
                  <c:v>08/16/2011</c:v>
                </c:pt>
                <c:pt idx="1207">
                  <c:v>08/17/2011</c:v>
                </c:pt>
                <c:pt idx="1208">
                  <c:v>08/18/2011</c:v>
                </c:pt>
                <c:pt idx="1209">
                  <c:v>08/19/2011</c:v>
                </c:pt>
                <c:pt idx="1210">
                  <c:v>08/22/2011</c:v>
                </c:pt>
                <c:pt idx="1211">
                  <c:v>08/23/2011</c:v>
                </c:pt>
                <c:pt idx="1212">
                  <c:v>08/24/2011</c:v>
                </c:pt>
                <c:pt idx="1213">
                  <c:v>08/25/2011</c:v>
                </c:pt>
                <c:pt idx="1214">
                  <c:v>08/26/2011</c:v>
                </c:pt>
                <c:pt idx="1215">
                  <c:v>08/29/2011</c:v>
                </c:pt>
                <c:pt idx="1216">
                  <c:v>08/30/2011</c:v>
                </c:pt>
                <c:pt idx="1217">
                  <c:v>08/31/2011</c:v>
                </c:pt>
                <c:pt idx="1218">
                  <c:v>09/01/2011</c:v>
                </c:pt>
                <c:pt idx="1219">
                  <c:v>09/02/2011</c:v>
                </c:pt>
                <c:pt idx="1220">
                  <c:v>09/05/2011</c:v>
                </c:pt>
                <c:pt idx="1221">
                  <c:v>09/06/2011</c:v>
                </c:pt>
                <c:pt idx="1222">
                  <c:v>09/07/2011</c:v>
                </c:pt>
                <c:pt idx="1223">
                  <c:v>09/08/2011</c:v>
                </c:pt>
                <c:pt idx="1224">
                  <c:v>09/09/2011</c:v>
                </c:pt>
                <c:pt idx="1225">
                  <c:v>09/12/2011</c:v>
                </c:pt>
                <c:pt idx="1226">
                  <c:v>09/13/2011</c:v>
                </c:pt>
                <c:pt idx="1227">
                  <c:v>09/14/2011</c:v>
                </c:pt>
                <c:pt idx="1228">
                  <c:v>09/15/2011</c:v>
                </c:pt>
                <c:pt idx="1229">
                  <c:v>09/16/2011</c:v>
                </c:pt>
                <c:pt idx="1230">
                  <c:v>09/19/2011</c:v>
                </c:pt>
                <c:pt idx="1231">
                  <c:v>09/20/2011</c:v>
                </c:pt>
                <c:pt idx="1232">
                  <c:v>09/21/2011</c:v>
                </c:pt>
                <c:pt idx="1233">
                  <c:v>09/22/2011</c:v>
                </c:pt>
                <c:pt idx="1234">
                  <c:v>09/23/2011</c:v>
                </c:pt>
                <c:pt idx="1235">
                  <c:v>09/26/2011</c:v>
                </c:pt>
                <c:pt idx="1236">
                  <c:v>09/27/2011</c:v>
                </c:pt>
                <c:pt idx="1237">
                  <c:v>09/28/2011</c:v>
                </c:pt>
                <c:pt idx="1238">
                  <c:v>09/29/2011</c:v>
                </c:pt>
                <c:pt idx="1239">
                  <c:v>09/30/2011</c:v>
                </c:pt>
                <c:pt idx="1240">
                  <c:v>10/03/2011</c:v>
                </c:pt>
                <c:pt idx="1241">
                  <c:v>10/04/2011</c:v>
                </c:pt>
                <c:pt idx="1242">
                  <c:v>10/05/2011</c:v>
                </c:pt>
                <c:pt idx="1243">
                  <c:v>10/06/2011</c:v>
                </c:pt>
                <c:pt idx="1244">
                  <c:v>10/07/2011</c:v>
                </c:pt>
                <c:pt idx="1245">
                  <c:v>10/10/2011</c:v>
                </c:pt>
                <c:pt idx="1246">
                  <c:v>10/11/2011</c:v>
                </c:pt>
                <c:pt idx="1247">
                  <c:v>10/12/2011</c:v>
                </c:pt>
                <c:pt idx="1248">
                  <c:v>10/13/2011</c:v>
                </c:pt>
                <c:pt idx="1249">
                  <c:v>10/14/2011</c:v>
                </c:pt>
                <c:pt idx="1250">
                  <c:v>10/17/2011</c:v>
                </c:pt>
                <c:pt idx="1251">
                  <c:v>10/18/2011</c:v>
                </c:pt>
                <c:pt idx="1252">
                  <c:v>10/19/2011</c:v>
                </c:pt>
                <c:pt idx="1253">
                  <c:v>10/20/2011</c:v>
                </c:pt>
                <c:pt idx="1254">
                  <c:v>10/21/2011</c:v>
                </c:pt>
                <c:pt idx="1255">
                  <c:v>10/24/2011</c:v>
                </c:pt>
                <c:pt idx="1256">
                  <c:v>10/25/2011</c:v>
                </c:pt>
                <c:pt idx="1257">
                  <c:v>10/26/2011</c:v>
                </c:pt>
                <c:pt idx="1258">
                  <c:v>10/27/2011</c:v>
                </c:pt>
                <c:pt idx="1259">
                  <c:v>10/28/2011</c:v>
                </c:pt>
                <c:pt idx="1260">
                  <c:v>10/31/2011</c:v>
                </c:pt>
                <c:pt idx="1261">
                  <c:v>11/01/2011</c:v>
                </c:pt>
                <c:pt idx="1262">
                  <c:v>11/02/2011</c:v>
                </c:pt>
                <c:pt idx="1263">
                  <c:v>11/03/2011</c:v>
                </c:pt>
                <c:pt idx="1264">
                  <c:v>11/04/2011</c:v>
                </c:pt>
                <c:pt idx="1265">
                  <c:v>11/07/2011</c:v>
                </c:pt>
                <c:pt idx="1266">
                  <c:v>11/08/2011</c:v>
                </c:pt>
                <c:pt idx="1267">
                  <c:v>11/09/2011</c:v>
                </c:pt>
                <c:pt idx="1268">
                  <c:v>11/10/2011</c:v>
                </c:pt>
                <c:pt idx="1269">
                  <c:v>11/11/2011</c:v>
                </c:pt>
                <c:pt idx="1270">
                  <c:v>11/14/2011</c:v>
                </c:pt>
                <c:pt idx="1271">
                  <c:v>11/15/2011</c:v>
                </c:pt>
                <c:pt idx="1272">
                  <c:v>11/16/2011</c:v>
                </c:pt>
                <c:pt idx="1273">
                  <c:v>11/17/2011</c:v>
                </c:pt>
                <c:pt idx="1274">
                  <c:v>11/18/2011</c:v>
                </c:pt>
                <c:pt idx="1275">
                  <c:v>11/21/2011</c:v>
                </c:pt>
                <c:pt idx="1276">
                  <c:v>11/22/2011</c:v>
                </c:pt>
                <c:pt idx="1277">
                  <c:v>11/23/2011</c:v>
                </c:pt>
                <c:pt idx="1278">
                  <c:v>11/24/2011</c:v>
                </c:pt>
                <c:pt idx="1279">
                  <c:v>11/25/2011</c:v>
                </c:pt>
                <c:pt idx="1280">
                  <c:v>11/28/2011</c:v>
                </c:pt>
                <c:pt idx="1281">
                  <c:v>11/29/2011</c:v>
                </c:pt>
                <c:pt idx="1282">
                  <c:v>11/30/2011</c:v>
                </c:pt>
                <c:pt idx="1283">
                  <c:v>12/01/2011</c:v>
                </c:pt>
                <c:pt idx="1284">
                  <c:v>12/02/2011</c:v>
                </c:pt>
                <c:pt idx="1285">
                  <c:v>12/05/2011</c:v>
                </c:pt>
                <c:pt idx="1286">
                  <c:v>12/06/2011</c:v>
                </c:pt>
                <c:pt idx="1287">
                  <c:v>12/07/2011</c:v>
                </c:pt>
                <c:pt idx="1288">
                  <c:v>12/08/2011</c:v>
                </c:pt>
                <c:pt idx="1289">
                  <c:v>12/09/2011</c:v>
                </c:pt>
                <c:pt idx="1290">
                  <c:v>12/12/2011</c:v>
                </c:pt>
                <c:pt idx="1291">
                  <c:v>12/13/2011</c:v>
                </c:pt>
                <c:pt idx="1292">
                  <c:v>12/14/2011</c:v>
                </c:pt>
                <c:pt idx="1293">
                  <c:v>12/15/2011</c:v>
                </c:pt>
                <c:pt idx="1294">
                  <c:v>12/16/2011</c:v>
                </c:pt>
                <c:pt idx="1295">
                  <c:v>12/19/2011</c:v>
                </c:pt>
                <c:pt idx="1296">
                  <c:v>12/20/2011</c:v>
                </c:pt>
                <c:pt idx="1297">
                  <c:v>12/21/2011</c:v>
                </c:pt>
                <c:pt idx="1298">
                  <c:v>12/22/2011</c:v>
                </c:pt>
                <c:pt idx="1299">
                  <c:v>12/23/2011</c:v>
                </c:pt>
                <c:pt idx="1300">
                  <c:v>12/26/2011</c:v>
                </c:pt>
                <c:pt idx="1301">
                  <c:v>12/27/2011</c:v>
                </c:pt>
                <c:pt idx="1302">
                  <c:v>12/28/2011</c:v>
                </c:pt>
                <c:pt idx="1303">
                  <c:v>12/29/2011</c:v>
                </c:pt>
                <c:pt idx="1304">
                  <c:v>12/30/2011</c:v>
                </c:pt>
                <c:pt idx="1305">
                  <c:v>01/02/2012</c:v>
                </c:pt>
                <c:pt idx="1306">
                  <c:v>01/03/2012</c:v>
                </c:pt>
                <c:pt idx="1307">
                  <c:v>01/04/2012</c:v>
                </c:pt>
                <c:pt idx="1308">
                  <c:v>01/05/2012</c:v>
                </c:pt>
                <c:pt idx="1309">
                  <c:v>01/06/2012</c:v>
                </c:pt>
                <c:pt idx="1311">
                  <c:v>01/10/2012</c:v>
                </c:pt>
                <c:pt idx="1312">
                  <c:v>01/11/2012</c:v>
                </c:pt>
                <c:pt idx="1313">
                  <c:v>01/12/2012</c:v>
                </c:pt>
                <c:pt idx="1314">
                  <c:v>01/13/2012</c:v>
                </c:pt>
                <c:pt idx="1315">
                  <c:v>01/16/2012</c:v>
                </c:pt>
                <c:pt idx="1316">
                  <c:v>01/17/2012</c:v>
                </c:pt>
                <c:pt idx="1317">
                  <c:v>01/18/2012</c:v>
                </c:pt>
                <c:pt idx="1318">
                  <c:v>01/19/2012</c:v>
                </c:pt>
                <c:pt idx="1319">
                  <c:v>01/20/2012</c:v>
                </c:pt>
                <c:pt idx="1320">
                  <c:v>01/23/2012</c:v>
                </c:pt>
                <c:pt idx="1321">
                  <c:v>01/24/2012</c:v>
                </c:pt>
                <c:pt idx="1322">
                  <c:v>01/25/2012</c:v>
                </c:pt>
                <c:pt idx="1323">
                  <c:v>01/26/2012</c:v>
                </c:pt>
                <c:pt idx="1324">
                  <c:v>01/27/2012</c:v>
                </c:pt>
                <c:pt idx="1325">
                  <c:v>01/30/2012</c:v>
                </c:pt>
                <c:pt idx="1326">
                  <c:v>01/31/2012</c:v>
                </c:pt>
                <c:pt idx="1327">
                  <c:v>02/01/2012</c:v>
                </c:pt>
                <c:pt idx="1328">
                  <c:v>02/02/2012</c:v>
                </c:pt>
                <c:pt idx="1329">
                  <c:v>02/03/2012</c:v>
                </c:pt>
                <c:pt idx="1330">
                  <c:v>02/06/2012</c:v>
                </c:pt>
                <c:pt idx="1331">
                  <c:v>02/07/2012</c:v>
                </c:pt>
                <c:pt idx="1332">
                  <c:v>02/08/2012</c:v>
                </c:pt>
                <c:pt idx="1333">
                  <c:v>02/09/2012</c:v>
                </c:pt>
                <c:pt idx="1334">
                  <c:v>02/10/2012</c:v>
                </c:pt>
                <c:pt idx="1335">
                  <c:v>02/13/2012</c:v>
                </c:pt>
                <c:pt idx="1336">
                  <c:v>02/14/2012</c:v>
                </c:pt>
                <c:pt idx="1337">
                  <c:v>02/15/2012</c:v>
                </c:pt>
                <c:pt idx="1338">
                  <c:v>02/16/2012</c:v>
                </c:pt>
                <c:pt idx="1339">
                  <c:v>02/17/2012</c:v>
                </c:pt>
                <c:pt idx="1340">
                  <c:v>02/20/2012</c:v>
                </c:pt>
                <c:pt idx="1341">
                  <c:v>02/21/2012</c:v>
                </c:pt>
                <c:pt idx="1342">
                  <c:v>02/22/2012</c:v>
                </c:pt>
                <c:pt idx="1343">
                  <c:v>02/23/2012</c:v>
                </c:pt>
                <c:pt idx="1344">
                  <c:v>02/24/2012</c:v>
                </c:pt>
                <c:pt idx="1345">
                  <c:v>02/27/2012</c:v>
                </c:pt>
                <c:pt idx="1346">
                  <c:v>02/28/2012</c:v>
                </c:pt>
                <c:pt idx="1347">
                  <c:v>02/29/2012</c:v>
                </c:pt>
                <c:pt idx="1348">
                  <c:v>03/01/2012</c:v>
                </c:pt>
                <c:pt idx="1349">
                  <c:v>03/02/2012</c:v>
                </c:pt>
                <c:pt idx="1350">
                  <c:v>03/05/2012</c:v>
                </c:pt>
                <c:pt idx="1351">
                  <c:v>03/06/2012</c:v>
                </c:pt>
                <c:pt idx="1352">
                  <c:v>03/07/2012</c:v>
                </c:pt>
                <c:pt idx="1353">
                  <c:v>03/08/2012</c:v>
                </c:pt>
                <c:pt idx="1354">
                  <c:v>03/09/2012</c:v>
                </c:pt>
                <c:pt idx="1355">
                  <c:v>03/12/2012</c:v>
                </c:pt>
                <c:pt idx="1356">
                  <c:v>03/13/2012</c:v>
                </c:pt>
                <c:pt idx="1357">
                  <c:v>03/14/2012</c:v>
                </c:pt>
                <c:pt idx="1358">
                  <c:v>03/15/2012</c:v>
                </c:pt>
                <c:pt idx="1359">
                  <c:v>03/16/2012</c:v>
                </c:pt>
                <c:pt idx="1360">
                  <c:v>03/19/2012</c:v>
                </c:pt>
                <c:pt idx="1361">
                  <c:v>03/20/2012</c:v>
                </c:pt>
                <c:pt idx="1362">
                  <c:v>03/21/2012</c:v>
                </c:pt>
                <c:pt idx="1363">
                  <c:v>03/22/2012</c:v>
                </c:pt>
                <c:pt idx="1364">
                  <c:v>03/23/2012</c:v>
                </c:pt>
                <c:pt idx="1365">
                  <c:v>03/26/2012</c:v>
                </c:pt>
                <c:pt idx="1366">
                  <c:v>03/27/2012</c:v>
                </c:pt>
                <c:pt idx="1367">
                  <c:v>03/28/2012</c:v>
                </c:pt>
                <c:pt idx="1368">
                  <c:v>03/29/2012</c:v>
                </c:pt>
                <c:pt idx="1369">
                  <c:v>03/30/2012</c:v>
                </c:pt>
                <c:pt idx="1370">
                  <c:v>04/02/2012</c:v>
                </c:pt>
                <c:pt idx="1371">
                  <c:v>04/03/2012</c:v>
                </c:pt>
                <c:pt idx="1372">
                  <c:v>04/04/2012</c:v>
                </c:pt>
                <c:pt idx="1373">
                  <c:v>04/05/2012</c:v>
                </c:pt>
                <c:pt idx="1374">
                  <c:v>04/06/2012</c:v>
                </c:pt>
                <c:pt idx="1375">
                  <c:v>04/09/2012</c:v>
                </c:pt>
                <c:pt idx="1376">
                  <c:v>04/10/2012</c:v>
                </c:pt>
                <c:pt idx="1377">
                  <c:v>04/11/2012</c:v>
                </c:pt>
                <c:pt idx="1378">
                  <c:v>04/12/2012</c:v>
                </c:pt>
                <c:pt idx="1379">
                  <c:v>04/13/2012</c:v>
                </c:pt>
                <c:pt idx="1380">
                  <c:v>04/16/2012</c:v>
                </c:pt>
                <c:pt idx="1381">
                  <c:v>04/17/2012</c:v>
                </c:pt>
                <c:pt idx="1382">
                  <c:v>04/18/2012</c:v>
                </c:pt>
                <c:pt idx="1383">
                  <c:v>04/19/2012</c:v>
                </c:pt>
                <c:pt idx="1384">
                  <c:v>04/20/2012</c:v>
                </c:pt>
                <c:pt idx="1385">
                  <c:v>04/23/2012</c:v>
                </c:pt>
                <c:pt idx="1386">
                  <c:v>04/24/2012</c:v>
                </c:pt>
                <c:pt idx="1387">
                  <c:v>04/25/2012</c:v>
                </c:pt>
                <c:pt idx="1388">
                  <c:v>04/26/2012</c:v>
                </c:pt>
                <c:pt idx="1389">
                  <c:v>04/27/2012</c:v>
                </c:pt>
                <c:pt idx="1390">
                  <c:v>04/30/2012</c:v>
                </c:pt>
                <c:pt idx="1391">
                  <c:v>05/01/2012</c:v>
                </c:pt>
                <c:pt idx="1392">
                  <c:v>05/02/2012</c:v>
                </c:pt>
                <c:pt idx="1393">
                  <c:v>05/03/2012</c:v>
                </c:pt>
                <c:pt idx="1394">
                  <c:v>05/04/2012</c:v>
                </c:pt>
                <c:pt idx="1395">
                  <c:v>05/07/2012</c:v>
                </c:pt>
                <c:pt idx="1396">
                  <c:v>05/08/2012</c:v>
                </c:pt>
                <c:pt idx="1397">
                  <c:v>05/09/2012</c:v>
                </c:pt>
                <c:pt idx="1398">
                  <c:v>05/10/2012</c:v>
                </c:pt>
                <c:pt idx="1399">
                  <c:v>05/11/2012</c:v>
                </c:pt>
                <c:pt idx="1400">
                  <c:v>05/14/2012</c:v>
                </c:pt>
                <c:pt idx="1401">
                  <c:v>05/15/2012</c:v>
                </c:pt>
                <c:pt idx="1402">
                  <c:v>05/16/2012</c:v>
                </c:pt>
                <c:pt idx="1403">
                  <c:v>05/17/2012</c:v>
                </c:pt>
                <c:pt idx="1404">
                  <c:v>05/18/2012</c:v>
                </c:pt>
                <c:pt idx="1405">
                  <c:v>05/21/2012</c:v>
                </c:pt>
                <c:pt idx="1406">
                  <c:v>05/22/2012</c:v>
                </c:pt>
                <c:pt idx="1407">
                  <c:v>05/23/2012</c:v>
                </c:pt>
                <c:pt idx="1408">
                  <c:v>05/24/2012</c:v>
                </c:pt>
                <c:pt idx="1409">
                  <c:v>05/25/2012</c:v>
                </c:pt>
                <c:pt idx="1410">
                  <c:v>05/28/2012</c:v>
                </c:pt>
                <c:pt idx="1411">
                  <c:v>05/29/2012</c:v>
                </c:pt>
                <c:pt idx="1412">
                  <c:v>05/30/2012</c:v>
                </c:pt>
                <c:pt idx="1413">
                  <c:v>05/31/2012</c:v>
                </c:pt>
                <c:pt idx="1414">
                  <c:v>06/01/2012</c:v>
                </c:pt>
                <c:pt idx="1415">
                  <c:v>06/04/2012</c:v>
                </c:pt>
                <c:pt idx="1416">
                  <c:v>06/05/2012</c:v>
                </c:pt>
                <c:pt idx="1417">
                  <c:v>06/06/2012</c:v>
                </c:pt>
                <c:pt idx="1418">
                  <c:v>06/07/2012</c:v>
                </c:pt>
                <c:pt idx="1419">
                  <c:v>06/08/2012</c:v>
                </c:pt>
                <c:pt idx="1420">
                  <c:v>06/11/2012</c:v>
                </c:pt>
                <c:pt idx="1421">
                  <c:v>06/12/2012</c:v>
                </c:pt>
                <c:pt idx="1422">
                  <c:v>06/13/2012</c:v>
                </c:pt>
                <c:pt idx="1423">
                  <c:v>06/14/2012</c:v>
                </c:pt>
                <c:pt idx="1424">
                  <c:v>06/15/2012</c:v>
                </c:pt>
                <c:pt idx="1425">
                  <c:v>06/18/2012</c:v>
                </c:pt>
                <c:pt idx="1426">
                  <c:v>06/19/2012</c:v>
                </c:pt>
                <c:pt idx="1427">
                  <c:v>06/20/2012</c:v>
                </c:pt>
                <c:pt idx="1428">
                  <c:v>06/21/2012</c:v>
                </c:pt>
                <c:pt idx="1429">
                  <c:v>06/22/2012</c:v>
                </c:pt>
                <c:pt idx="1430">
                  <c:v>06/25/2012</c:v>
                </c:pt>
                <c:pt idx="1431">
                  <c:v>06/26/2012</c:v>
                </c:pt>
                <c:pt idx="1432">
                  <c:v>06/27/2012</c:v>
                </c:pt>
                <c:pt idx="1433">
                  <c:v>06/28/2012</c:v>
                </c:pt>
                <c:pt idx="1434">
                  <c:v>06/29/2012</c:v>
                </c:pt>
                <c:pt idx="1435">
                  <c:v>07/02/2012</c:v>
                </c:pt>
                <c:pt idx="1436">
                  <c:v>07/03/2012</c:v>
                </c:pt>
                <c:pt idx="1437">
                  <c:v>07/04/2012</c:v>
                </c:pt>
                <c:pt idx="1438">
                  <c:v>07/05/2012</c:v>
                </c:pt>
                <c:pt idx="1439">
                  <c:v>07/06/2012</c:v>
                </c:pt>
                <c:pt idx="1440">
                  <c:v>07/09/2012</c:v>
                </c:pt>
                <c:pt idx="1441">
                  <c:v>12</c:v>
                </c:pt>
                <c:pt idx="1442">
                  <c:v>07/11/2012</c:v>
                </c:pt>
                <c:pt idx="1443">
                  <c:v>07/12/2012</c:v>
                </c:pt>
                <c:pt idx="1444">
                  <c:v>07/13/2012</c:v>
                </c:pt>
                <c:pt idx="1445">
                  <c:v>07/16/2012</c:v>
                </c:pt>
                <c:pt idx="1446">
                  <c:v>07/17/2012</c:v>
                </c:pt>
                <c:pt idx="1447">
                  <c:v>07/18/2012</c:v>
                </c:pt>
                <c:pt idx="1448">
                  <c:v>07/19/2012</c:v>
                </c:pt>
                <c:pt idx="1449">
                  <c:v>07/20/2012</c:v>
                </c:pt>
                <c:pt idx="1450">
                  <c:v>07/23/2012</c:v>
                </c:pt>
                <c:pt idx="1451">
                  <c:v>07/24/2012</c:v>
                </c:pt>
                <c:pt idx="1452">
                  <c:v>07/25/2012</c:v>
                </c:pt>
                <c:pt idx="1453">
                  <c:v>07/26/2012</c:v>
                </c:pt>
                <c:pt idx="1454">
                  <c:v>07/27/2012</c:v>
                </c:pt>
                <c:pt idx="1455">
                  <c:v>07/30/2012</c:v>
                </c:pt>
                <c:pt idx="1456">
                  <c:v>07/31/2012</c:v>
                </c:pt>
                <c:pt idx="1457">
                  <c:v>08/01/2012</c:v>
                </c:pt>
                <c:pt idx="1458">
                  <c:v>08/02/2012</c:v>
                </c:pt>
                <c:pt idx="1459">
                  <c:v>08/03/2012</c:v>
                </c:pt>
                <c:pt idx="1460">
                  <c:v>08/06/2012</c:v>
                </c:pt>
                <c:pt idx="1461">
                  <c:v>08/07/2012</c:v>
                </c:pt>
                <c:pt idx="1462">
                  <c:v>08/08/2012</c:v>
                </c:pt>
                <c:pt idx="1463">
                  <c:v>08/09/2012</c:v>
                </c:pt>
                <c:pt idx="1464">
                  <c:v>08/10/2012</c:v>
                </c:pt>
                <c:pt idx="1465">
                  <c:v>08/13/2012</c:v>
                </c:pt>
                <c:pt idx="1466">
                  <c:v>08/14/2012</c:v>
                </c:pt>
                <c:pt idx="1467">
                  <c:v>08/15/2012</c:v>
                </c:pt>
                <c:pt idx="1468">
                  <c:v>08/16/2012</c:v>
                </c:pt>
                <c:pt idx="1469">
                  <c:v>08/17/2012</c:v>
                </c:pt>
                <c:pt idx="1470">
                  <c:v>08/20/2012</c:v>
                </c:pt>
                <c:pt idx="1471">
                  <c:v>08/21/2012</c:v>
                </c:pt>
                <c:pt idx="1472">
                  <c:v>08/22/2012</c:v>
                </c:pt>
                <c:pt idx="1473">
                  <c:v>08/23/2012</c:v>
                </c:pt>
                <c:pt idx="1474">
                  <c:v>08/24/2012</c:v>
                </c:pt>
                <c:pt idx="1475">
                  <c:v>08/27/2012</c:v>
                </c:pt>
                <c:pt idx="1476">
                  <c:v>08/28/2012</c:v>
                </c:pt>
                <c:pt idx="1477">
                  <c:v>08/29/2012</c:v>
                </c:pt>
                <c:pt idx="1478">
                  <c:v>08/30/2012</c:v>
                </c:pt>
                <c:pt idx="1479">
                  <c:v>08/31/2012</c:v>
                </c:pt>
                <c:pt idx="1480">
                  <c:v>09/03/2012</c:v>
                </c:pt>
                <c:pt idx="1481">
                  <c:v>09/04/2012</c:v>
                </c:pt>
                <c:pt idx="1482">
                  <c:v>09/05/2012</c:v>
                </c:pt>
                <c:pt idx="1483">
                  <c:v>09/06/2012</c:v>
                </c:pt>
                <c:pt idx="1484">
                  <c:v>09/07/2012</c:v>
                </c:pt>
                <c:pt idx="1485">
                  <c:v>09/10/2012</c:v>
                </c:pt>
                <c:pt idx="1486">
                  <c:v>09/11/2012</c:v>
                </c:pt>
                <c:pt idx="1487">
                  <c:v>09/12/2012</c:v>
                </c:pt>
                <c:pt idx="1488">
                  <c:v>09/13/2012</c:v>
                </c:pt>
                <c:pt idx="1489">
                  <c:v>09/14/2012</c:v>
                </c:pt>
                <c:pt idx="1490">
                  <c:v>09/17/2012</c:v>
                </c:pt>
                <c:pt idx="1491">
                  <c:v>09/18/2012</c:v>
                </c:pt>
                <c:pt idx="1492">
                  <c:v>09/19/2012</c:v>
                </c:pt>
                <c:pt idx="1493">
                  <c:v>09/20/2012</c:v>
                </c:pt>
                <c:pt idx="1494">
                  <c:v>09/21/2012</c:v>
                </c:pt>
                <c:pt idx="1495">
                  <c:v>09/24/2012</c:v>
                </c:pt>
                <c:pt idx="1496">
                  <c:v>09/25/2012</c:v>
                </c:pt>
                <c:pt idx="1497">
                  <c:v>09/26/2012</c:v>
                </c:pt>
                <c:pt idx="1498">
                  <c:v>09/27/2012</c:v>
                </c:pt>
                <c:pt idx="1499">
                  <c:v>09/28/2012</c:v>
                </c:pt>
                <c:pt idx="1500">
                  <c:v>10/01/2012</c:v>
                </c:pt>
                <c:pt idx="1501">
                  <c:v>10/02/2012</c:v>
                </c:pt>
                <c:pt idx="1502">
                  <c:v>10/03/2012</c:v>
                </c:pt>
                <c:pt idx="1503">
                  <c:v>10/04/2012</c:v>
                </c:pt>
                <c:pt idx="1504">
                  <c:v>10/05/2012</c:v>
                </c:pt>
                <c:pt idx="1505">
                  <c:v>10/08/2012</c:v>
                </c:pt>
                <c:pt idx="1506">
                  <c:v>10/09/2012</c:v>
                </c:pt>
                <c:pt idx="1507">
                  <c:v>10/10/2012</c:v>
                </c:pt>
                <c:pt idx="1508">
                  <c:v>10/11/2012</c:v>
                </c:pt>
                <c:pt idx="1509">
                  <c:v>10/12/2012</c:v>
                </c:pt>
                <c:pt idx="1510">
                  <c:v>10/15/2012</c:v>
                </c:pt>
                <c:pt idx="1511">
                  <c:v>10/16/2012</c:v>
                </c:pt>
                <c:pt idx="1512">
                  <c:v>10/17/2012</c:v>
                </c:pt>
                <c:pt idx="1513">
                  <c:v>10/18/2012</c:v>
                </c:pt>
                <c:pt idx="1514">
                  <c:v>10/19/2012</c:v>
                </c:pt>
                <c:pt idx="1515">
                  <c:v>10/22/2012</c:v>
                </c:pt>
                <c:pt idx="1516">
                  <c:v>10/23/2012</c:v>
                </c:pt>
                <c:pt idx="1517">
                  <c:v>10/24/2012</c:v>
                </c:pt>
                <c:pt idx="1518">
                  <c:v>10/25/2012</c:v>
                </c:pt>
                <c:pt idx="1519">
                  <c:v>10/26/2012</c:v>
                </c:pt>
                <c:pt idx="1520">
                  <c:v>10/29/2012</c:v>
                </c:pt>
                <c:pt idx="1521">
                  <c:v>10/30/2012</c:v>
                </c:pt>
                <c:pt idx="1522">
                  <c:v>10/31/2012</c:v>
                </c:pt>
                <c:pt idx="1523">
                  <c:v>11/01/2012</c:v>
                </c:pt>
                <c:pt idx="1524">
                  <c:v>11/02/2012</c:v>
                </c:pt>
                <c:pt idx="1525">
                  <c:v>11/05/2012</c:v>
                </c:pt>
                <c:pt idx="1526">
                  <c:v>11/06/2012</c:v>
                </c:pt>
                <c:pt idx="1527">
                  <c:v>11/07/2012</c:v>
                </c:pt>
                <c:pt idx="1528">
                  <c:v>11/08/2012</c:v>
                </c:pt>
                <c:pt idx="1529">
                  <c:v>11/09/2012</c:v>
                </c:pt>
                <c:pt idx="1530">
                  <c:v>11/12/2012</c:v>
                </c:pt>
                <c:pt idx="1531">
                  <c:v>11/13/2012</c:v>
                </c:pt>
                <c:pt idx="1532">
                  <c:v>11/14/2012</c:v>
                </c:pt>
                <c:pt idx="1533">
                  <c:v>11/15/2012</c:v>
                </c:pt>
                <c:pt idx="1534">
                  <c:v>11/16/2012</c:v>
                </c:pt>
                <c:pt idx="1535">
                  <c:v>11/19/2012</c:v>
                </c:pt>
                <c:pt idx="1536">
                  <c:v>11/20/2012</c:v>
                </c:pt>
                <c:pt idx="1537">
                  <c:v>11/21/2012</c:v>
                </c:pt>
                <c:pt idx="1538">
                  <c:v>11/22/2012</c:v>
                </c:pt>
                <c:pt idx="1539">
                  <c:v>11/23/2012</c:v>
                </c:pt>
                <c:pt idx="1540">
                  <c:v>11/26/2012</c:v>
                </c:pt>
                <c:pt idx="1541">
                  <c:v>11/27/2012</c:v>
                </c:pt>
                <c:pt idx="1542">
                  <c:v>11/28/2012</c:v>
                </c:pt>
                <c:pt idx="1543">
                  <c:v>11/29/2012</c:v>
                </c:pt>
                <c:pt idx="1544">
                  <c:v>11/30/2012</c:v>
                </c:pt>
                <c:pt idx="1545">
                  <c:v>12/03/2012</c:v>
                </c:pt>
                <c:pt idx="1546">
                  <c:v>12/04/2012</c:v>
                </c:pt>
                <c:pt idx="1547">
                  <c:v>12/05/2012</c:v>
                </c:pt>
                <c:pt idx="1548">
                  <c:v>12/06/2012</c:v>
                </c:pt>
                <c:pt idx="1549">
                  <c:v>12/07/2012</c:v>
                </c:pt>
                <c:pt idx="1550">
                  <c:v>12/10/2012</c:v>
                </c:pt>
                <c:pt idx="1551">
                  <c:v>12/11/2012</c:v>
                </c:pt>
                <c:pt idx="1552">
                  <c:v>12/12/2012</c:v>
                </c:pt>
                <c:pt idx="1553">
                  <c:v>12/13/2012</c:v>
                </c:pt>
                <c:pt idx="1554">
                  <c:v>12/14/2012</c:v>
                </c:pt>
                <c:pt idx="1555">
                  <c:v>12/17/2012</c:v>
                </c:pt>
                <c:pt idx="1556">
                  <c:v>12/18/2012</c:v>
                </c:pt>
                <c:pt idx="1557">
                  <c:v>12/19/2012</c:v>
                </c:pt>
                <c:pt idx="1558">
                  <c:v>12/20/2012</c:v>
                </c:pt>
                <c:pt idx="1559">
                  <c:v>12/21/2012</c:v>
                </c:pt>
                <c:pt idx="1560">
                  <c:v>12/24/2012</c:v>
                </c:pt>
                <c:pt idx="1561">
                  <c:v>12/25/2012</c:v>
                </c:pt>
                <c:pt idx="1562">
                  <c:v>12/26/2012</c:v>
                </c:pt>
                <c:pt idx="1563">
                  <c:v>12/27/2012</c:v>
                </c:pt>
                <c:pt idx="1564">
                  <c:v>12/28/2012</c:v>
                </c:pt>
                <c:pt idx="1565">
                  <c:v>12/31/2012</c:v>
                </c:pt>
                <c:pt idx="1566">
                  <c:v>01/01/2013</c:v>
                </c:pt>
                <c:pt idx="1567">
                  <c:v>01/02/2013</c:v>
                </c:pt>
                <c:pt idx="1568">
                  <c:v>01/03/2013</c:v>
                </c:pt>
                <c:pt idx="1569">
                  <c:v>01/04/2013</c:v>
                </c:pt>
                <c:pt idx="1570">
                  <c:v>01/07/2013</c:v>
                </c:pt>
                <c:pt idx="1571">
                  <c:v>01/08/2013</c:v>
                </c:pt>
                <c:pt idx="1573">
                  <c:v>01/10/2013</c:v>
                </c:pt>
                <c:pt idx="1574">
                  <c:v>01/11/2013</c:v>
                </c:pt>
                <c:pt idx="1575">
                  <c:v>01/14/2013</c:v>
                </c:pt>
                <c:pt idx="1576">
                  <c:v>01/15/2013</c:v>
                </c:pt>
                <c:pt idx="1577">
                  <c:v>01/16/2013</c:v>
                </c:pt>
                <c:pt idx="1578">
                  <c:v>01/17/2013</c:v>
                </c:pt>
                <c:pt idx="1579">
                  <c:v>01/18/2013</c:v>
                </c:pt>
                <c:pt idx="1580">
                  <c:v>01/21/2013</c:v>
                </c:pt>
                <c:pt idx="1581">
                  <c:v>01/22/2013</c:v>
                </c:pt>
                <c:pt idx="1582">
                  <c:v>01/23/2013</c:v>
                </c:pt>
                <c:pt idx="1583">
                  <c:v>01/24/2013</c:v>
                </c:pt>
                <c:pt idx="1584">
                  <c:v>01/25/2013</c:v>
                </c:pt>
                <c:pt idx="1585">
                  <c:v>01/28/2013</c:v>
                </c:pt>
                <c:pt idx="1586">
                  <c:v>01/29/2013</c:v>
                </c:pt>
                <c:pt idx="1587">
                  <c:v>01/30/2013</c:v>
                </c:pt>
                <c:pt idx="1588">
                  <c:v>01/31/2013</c:v>
                </c:pt>
                <c:pt idx="1589">
                  <c:v>02/01/2013</c:v>
                </c:pt>
                <c:pt idx="1590">
                  <c:v>02/04/2013</c:v>
                </c:pt>
                <c:pt idx="1591">
                  <c:v>02/05/2013</c:v>
                </c:pt>
                <c:pt idx="1592">
                  <c:v>02/06/2013</c:v>
                </c:pt>
                <c:pt idx="1593">
                  <c:v>02/07/2013</c:v>
                </c:pt>
                <c:pt idx="1594">
                  <c:v>02/08/2013</c:v>
                </c:pt>
                <c:pt idx="1595">
                  <c:v>02/11/2013</c:v>
                </c:pt>
                <c:pt idx="1596">
                  <c:v>02/12/2013</c:v>
                </c:pt>
                <c:pt idx="1597">
                  <c:v>02/13/2013</c:v>
                </c:pt>
                <c:pt idx="1598">
                  <c:v>02/14/2013</c:v>
                </c:pt>
                <c:pt idx="1599">
                  <c:v>02/15/2013</c:v>
                </c:pt>
                <c:pt idx="1600">
                  <c:v>02/18/2013</c:v>
                </c:pt>
                <c:pt idx="1601">
                  <c:v>02/19/2013</c:v>
                </c:pt>
                <c:pt idx="1602">
                  <c:v>02/20/2013</c:v>
                </c:pt>
                <c:pt idx="1603">
                  <c:v>02/21/2013</c:v>
                </c:pt>
                <c:pt idx="1604">
                  <c:v>02/22/2013</c:v>
                </c:pt>
                <c:pt idx="1605">
                  <c:v>02/25/2013</c:v>
                </c:pt>
                <c:pt idx="1606">
                  <c:v>02/26/2013</c:v>
                </c:pt>
                <c:pt idx="1607">
                  <c:v>02/27/2013</c:v>
                </c:pt>
                <c:pt idx="1608">
                  <c:v>02/28/2013</c:v>
                </c:pt>
                <c:pt idx="1609">
                  <c:v>03/01/2013</c:v>
                </c:pt>
                <c:pt idx="1610">
                  <c:v>03/04/2013</c:v>
                </c:pt>
                <c:pt idx="1611">
                  <c:v>03/05/2013</c:v>
                </c:pt>
                <c:pt idx="1612">
                  <c:v>03/06/2013</c:v>
                </c:pt>
                <c:pt idx="1613">
                  <c:v>03/07/2013</c:v>
                </c:pt>
                <c:pt idx="1614">
                  <c:v>03/08/2013</c:v>
                </c:pt>
                <c:pt idx="1615">
                  <c:v>03/11/2013</c:v>
                </c:pt>
                <c:pt idx="1616">
                  <c:v>03/12/2013</c:v>
                </c:pt>
                <c:pt idx="1617">
                  <c:v>03/13/2013</c:v>
                </c:pt>
                <c:pt idx="1618">
                  <c:v>03/14/2013</c:v>
                </c:pt>
                <c:pt idx="1619">
                  <c:v>03/15/2013</c:v>
                </c:pt>
                <c:pt idx="1620">
                  <c:v>03/18/2013</c:v>
                </c:pt>
                <c:pt idx="1621">
                  <c:v>03/19/2013</c:v>
                </c:pt>
                <c:pt idx="1622">
                  <c:v>03/20/2013</c:v>
                </c:pt>
                <c:pt idx="1623">
                  <c:v>03/21/2013</c:v>
                </c:pt>
                <c:pt idx="1624">
                  <c:v>03/22/2013</c:v>
                </c:pt>
                <c:pt idx="1625">
                  <c:v>03/25/2013</c:v>
                </c:pt>
                <c:pt idx="1626">
                  <c:v>03/26/2013</c:v>
                </c:pt>
                <c:pt idx="1627">
                  <c:v>03/27/2013</c:v>
                </c:pt>
                <c:pt idx="1628">
                  <c:v>03/28/2013</c:v>
                </c:pt>
                <c:pt idx="1629">
                  <c:v>03/29/2013</c:v>
                </c:pt>
                <c:pt idx="1630">
                  <c:v>04/01/2013</c:v>
                </c:pt>
                <c:pt idx="1631">
                  <c:v>04/02/2013</c:v>
                </c:pt>
                <c:pt idx="1632">
                  <c:v>04/03/2013</c:v>
                </c:pt>
                <c:pt idx="1633">
                  <c:v>04/04/2013</c:v>
                </c:pt>
                <c:pt idx="1634">
                  <c:v>04/05/2013</c:v>
                </c:pt>
                <c:pt idx="1635">
                  <c:v>04/08/2013</c:v>
                </c:pt>
                <c:pt idx="1636">
                  <c:v>04/09/2013</c:v>
                </c:pt>
                <c:pt idx="1637">
                  <c:v>04/10/2013</c:v>
                </c:pt>
                <c:pt idx="1638">
                  <c:v>04/11/2013</c:v>
                </c:pt>
                <c:pt idx="1639">
                  <c:v>04/12/2013</c:v>
                </c:pt>
                <c:pt idx="1640">
                  <c:v>04/15/2013</c:v>
                </c:pt>
                <c:pt idx="1641">
                  <c:v>04/16/2013</c:v>
                </c:pt>
                <c:pt idx="1642">
                  <c:v>04/17/2013</c:v>
                </c:pt>
                <c:pt idx="1643">
                  <c:v>04/18/2013</c:v>
                </c:pt>
                <c:pt idx="1644">
                  <c:v>04/19/2013</c:v>
                </c:pt>
                <c:pt idx="1645">
                  <c:v>04/22/2013</c:v>
                </c:pt>
                <c:pt idx="1646">
                  <c:v>04/23/2013</c:v>
                </c:pt>
                <c:pt idx="1647">
                  <c:v>04/24/2013</c:v>
                </c:pt>
                <c:pt idx="1648">
                  <c:v>04/25/2013</c:v>
                </c:pt>
                <c:pt idx="1649">
                  <c:v>04/26/2013</c:v>
                </c:pt>
                <c:pt idx="1650">
                  <c:v>04/29/2013</c:v>
                </c:pt>
                <c:pt idx="1651">
                  <c:v>04/30/2013</c:v>
                </c:pt>
                <c:pt idx="1652">
                  <c:v>05/01/2013</c:v>
                </c:pt>
                <c:pt idx="1653">
                  <c:v>05/02/2013</c:v>
                </c:pt>
                <c:pt idx="1654">
                  <c:v>05/03/2013</c:v>
                </c:pt>
                <c:pt idx="1655">
                  <c:v>05/06/2013</c:v>
                </c:pt>
                <c:pt idx="1656">
                  <c:v>05/07/2013</c:v>
                </c:pt>
                <c:pt idx="1657">
                  <c:v>05/08/2013</c:v>
                </c:pt>
                <c:pt idx="1658">
                  <c:v>05/09/2013</c:v>
                </c:pt>
                <c:pt idx="1659">
                  <c:v>05/10/2013</c:v>
                </c:pt>
                <c:pt idx="1660">
                  <c:v>05/13/2013</c:v>
                </c:pt>
                <c:pt idx="1661">
                  <c:v>05/14/2013</c:v>
                </c:pt>
                <c:pt idx="1662">
                  <c:v>05/15/2013</c:v>
                </c:pt>
                <c:pt idx="1663">
                  <c:v>05/16/2013</c:v>
                </c:pt>
                <c:pt idx="1664">
                  <c:v>05/17/2013</c:v>
                </c:pt>
                <c:pt idx="1665">
                  <c:v>05/20/2013</c:v>
                </c:pt>
                <c:pt idx="1666">
                  <c:v>05/21/2013</c:v>
                </c:pt>
                <c:pt idx="1667">
                  <c:v>05/22/2013</c:v>
                </c:pt>
                <c:pt idx="1668">
                  <c:v>05/23/2013</c:v>
                </c:pt>
                <c:pt idx="1669">
                  <c:v>05/24/2013</c:v>
                </c:pt>
                <c:pt idx="1670">
                  <c:v>05/27/2013</c:v>
                </c:pt>
                <c:pt idx="1671">
                  <c:v>05/28/2013</c:v>
                </c:pt>
                <c:pt idx="1672">
                  <c:v>05/29/2013</c:v>
                </c:pt>
                <c:pt idx="1673">
                  <c:v>05/30/2013</c:v>
                </c:pt>
                <c:pt idx="1674">
                  <c:v>05/31/2013</c:v>
                </c:pt>
                <c:pt idx="1675">
                  <c:v>06/03/2013</c:v>
                </c:pt>
                <c:pt idx="1676">
                  <c:v>06/04/2013</c:v>
                </c:pt>
                <c:pt idx="1677">
                  <c:v>06/05/2013</c:v>
                </c:pt>
                <c:pt idx="1678">
                  <c:v>06/06/2013</c:v>
                </c:pt>
                <c:pt idx="1679">
                  <c:v>06/07/2013</c:v>
                </c:pt>
                <c:pt idx="1680">
                  <c:v>06/10/2013</c:v>
                </c:pt>
                <c:pt idx="1681">
                  <c:v>06/11/2013</c:v>
                </c:pt>
                <c:pt idx="1682">
                  <c:v>06/12/2013</c:v>
                </c:pt>
                <c:pt idx="1683">
                  <c:v>06/13/2013</c:v>
                </c:pt>
                <c:pt idx="1684">
                  <c:v>06/14/2013</c:v>
                </c:pt>
                <c:pt idx="1685">
                  <c:v>06/17/2013</c:v>
                </c:pt>
                <c:pt idx="1686">
                  <c:v>06/18/2013</c:v>
                </c:pt>
                <c:pt idx="1687">
                  <c:v>06/19/2013</c:v>
                </c:pt>
                <c:pt idx="1688">
                  <c:v>06/20/2013</c:v>
                </c:pt>
                <c:pt idx="1689">
                  <c:v>06/21/2013</c:v>
                </c:pt>
                <c:pt idx="1690">
                  <c:v>06/24/2013</c:v>
                </c:pt>
                <c:pt idx="1691">
                  <c:v>06/25/2013</c:v>
                </c:pt>
                <c:pt idx="1692">
                  <c:v>06/26/2013</c:v>
                </c:pt>
                <c:pt idx="1693">
                  <c:v>06/27/2013</c:v>
                </c:pt>
                <c:pt idx="1694">
                  <c:v>06/28/2013</c:v>
                </c:pt>
                <c:pt idx="1695">
                  <c:v>07/01/2013</c:v>
                </c:pt>
                <c:pt idx="1696">
                  <c:v>07/02/2013</c:v>
                </c:pt>
                <c:pt idx="1697">
                  <c:v>07/03/2013</c:v>
                </c:pt>
                <c:pt idx="1698">
                  <c:v>07/04/2013</c:v>
                </c:pt>
                <c:pt idx="1699">
                  <c:v>07/05/2013</c:v>
                </c:pt>
                <c:pt idx="1700">
                  <c:v>07/08/2013</c:v>
                </c:pt>
                <c:pt idx="1701">
                  <c:v>07/09/2013</c:v>
                </c:pt>
                <c:pt idx="1702">
                  <c:v>07/10/2013</c:v>
                </c:pt>
                <c:pt idx="1704">
                  <c:v>07/12/2013</c:v>
                </c:pt>
                <c:pt idx="1705">
                  <c:v>07/15/2013</c:v>
                </c:pt>
                <c:pt idx="1706">
                  <c:v>07/16/2013</c:v>
                </c:pt>
                <c:pt idx="1707">
                  <c:v>07/17/2013</c:v>
                </c:pt>
                <c:pt idx="1708">
                  <c:v>07/18/2013</c:v>
                </c:pt>
                <c:pt idx="1709">
                  <c:v>07/19/2013</c:v>
                </c:pt>
                <c:pt idx="1710">
                  <c:v>07/22/2013</c:v>
                </c:pt>
                <c:pt idx="1711">
                  <c:v>07/23/2013</c:v>
                </c:pt>
                <c:pt idx="1712">
                  <c:v>07/24/2013</c:v>
                </c:pt>
                <c:pt idx="1713">
                  <c:v>07/25/2013</c:v>
                </c:pt>
                <c:pt idx="1714">
                  <c:v>07/26/2013</c:v>
                </c:pt>
                <c:pt idx="1715">
                  <c:v>07/29/2013</c:v>
                </c:pt>
                <c:pt idx="1716">
                  <c:v>07/30/2013</c:v>
                </c:pt>
                <c:pt idx="1717">
                  <c:v>07/31/2013</c:v>
                </c:pt>
                <c:pt idx="1718">
                  <c:v>08/01/2013</c:v>
                </c:pt>
                <c:pt idx="1719">
                  <c:v>08/02/2013</c:v>
                </c:pt>
                <c:pt idx="1720">
                  <c:v>08/05/2013</c:v>
                </c:pt>
                <c:pt idx="1721">
                  <c:v>08/06/2013</c:v>
                </c:pt>
                <c:pt idx="1722">
                  <c:v>08/07/2013</c:v>
                </c:pt>
                <c:pt idx="1723">
                  <c:v>08/08/2013</c:v>
                </c:pt>
                <c:pt idx="1724">
                  <c:v>08/09/2013</c:v>
                </c:pt>
                <c:pt idx="1725">
                  <c:v>08/12/2013</c:v>
                </c:pt>
                <c:pt idx="1726">
                  <c:v>08/13/2013</c:v>
                </c:pt>
                <c:pt idx="1727">
                  <c:v>08/14/2013</c:v>
                </c:pt>
                <c:pt idx="1728">
                  <c:v>08/15/2013</c:v>
                </c:pt>
                <c:pt idx="1729">
                  <c:v>08/16/2013</c:v>
                </c:pt>
                <c:pt idx="1730">
                  <c:v>08/19/2013</c:v>
                </c:pt>
                <c:pt idx="1731">
                  <c:v>08/20/2013</c:v>
                </c:pt>
                <c:pt idx="1732">
                  <c:v>08/21/2013</c:v>
                </c:pt>
                <c:pt idx="1733">
                  <c:v>08/22/2013</c:v>
                </c:pt>
                <c:pt idx="1734">
                  <c:v>08/23/2013</c:v>
                </c:pt>
                <c:pt idx="1735">
                  <c:v>08/26/2013</c:v>
                </c:pt>
                <c:pt idx="1736">
                  <c:v>08/27/2013</c:v>
                </c:pt>
                <c:pt idx="1737">
                  <c:v>08/28/2013</c:v>
                </c:pt>
                <c:pt idx="1738">
                  <c:v>08/29/2013</c:v>
                </c:pt>
                <c:pt idx="1739">
                  <c:v>08/30/2013</c:v>
                </c:pt>
                <c:pt idx="1740">
                  <c:v>09/02/2013</c:v>
                </c:pt>
                <c:pt idx="1741">
                  <c:v>09/03/2013</c:v>
                </c:pt>
                <c:pt idx="1742">
                  <c:v>09/04/2013</c:v>
                </c:pt>
                <c:pt idx="1743">
                  <c:v>09/05/2013</c:v>
                </c:pt>
                <c:pt idx="1744">
                  <c:v>9/6/2013</c:v>
                </c:pt>
                <c:pt idx="1745">
                  <c:v>9/9/2013</c:v>
                </c:pt>
                <c:pt idx="1746">
                  <c:v>9/10/2013</c:v>
                </c:pt>
                <c:pt idx="1747">
                  <c:v>9/11/2013</c:v>
                </c:pt>
                <c:pt idx="1748">
                  <c:v>9/12/2013</c:v>
                </c:pt>
                <c:pt idx="1749">
                  <c:v>9/13/2013</c:v>
                </c:pt>
                <c:pt idx="1750">
                  <c:v>9/16/2013</c:v>
                </c:pt>
                <c:pt idx="1751">
                  <c:v>9/17/2013</c:v>
                </c:pt>
                <c:pt idx="1752">
                  <c:v>9/18/2013</c:v>
                </c:pt>
                <c:pt idx="1753">
                  <c:v>9/19/2013</c:v>
                </c:pt>
                <c:pt idx="1754">
                  <c:v>9/20/2013</c:v>
                </c:pt>
                <c:pt idx="1755">
                  <c:v>9/23/2013</c:v>
                </c:pt>
                <c:pt idx="1756">
                  <c:v>9/24/2013</c:v>
                </c:pt>
              </c:strCache>
            </c:strRef>
          </c:cat>
          <c:val>
            <c:numRef>
              <c:f>Sheet1!$E$2:$E$1758</c:f>
              <c:numCache>
                <c:formatCode>General</c:formatCode>
                <c:ptCount val="1757"/>
                <c:pt idx="0">
                  <c:v>4.7022000000000004</c:v>
                </c:pt>
                <c:pt idx="1">
                  <c:v>4.6802000000000001</c:v>
                </c:pt>
                <c:pt idx="2">
                  <c:v>4.6581999999999955</c:v>
                </c:pt>
                <c:pt idx="3">
                  <c:v>4.6023999999999985</c:v>
                </c:pt>
                <c:pt idx="4">
                  <c:v>4.6441999999999855</c:v>
                </c:pt>
                <c:pt idx="5">
                  <c:v>4.6521999999999855</c:v>
                </c:pt>
                <c:pt idx="6">
                  <c:v>4.6541999999999835</c:v>
                </c:pt>
                <c:pt idx="7">
                  <c:v>4.6842999999999995</c:v>
                </c:pt>
                <c:pt idx="8">
                  <c:v>4.7305000000000001</c:v>
                </c:pt>
                <c:pt idx="9">
                  <c:v>4.7750000000000004</c:v>
                </c:pt>
                <c:pt idx="10">
                  <c:v>4.7750000000000004</c:v>
                </c:pt>
                <c:pt idx="11">
                  <c:v>4.7467000000000024</c:v>
                </c:pt>
                <c:pt idx="12">
                  <c:v>4.7791000000000023</c:v>
                </c:pt>
                <c:pt idx="13">
                  <c:v>4.7427000000000001</c:v>
                </c:pt>
                <c:pt idx="14">
                  <c:v>4.7751999999999999</c:v>
                </c:pt>
                <c:pt idx="15">
                  <c:v>4.7590000000000003</c:v>
                </c:pt>
                <c:pt idx="16">
                  <c:v>4.8076999999999996</c:v>
                </c:pt>
                <c:pt idx="17">
                  <c:v>4.8076999999999996</c:v>
                </c:pt>
                <c:pt idx="18">
                  <c:v>4.8731</c:v>
                </c:pt>
                <c:pt idx="19">
                  <c:v>4.8733000000000004</c:v>
                </c:pt>
                <c:pt idx="20">
                  <c:v>4.8897000000000004</c:v>
                </c:pt>
                <c:pt idx="21">
                  <c:v>4.8693</c:v>
                </c:pt>
                <c:pt idx="22">
                  <c:v>4.8079999999999945</c:v>
                </c:pt>
                <c:pt idx="23">
                  <c:v>4.8346</c:v>
                </c:pt>
                <c:pt idx="24">
                  <c:v>4.8203999999999985</c:v>
                </c:pt>
                <c:pt idx="25">
                  <c:v>4.8020999999999985</c:v>
                </c:pt>
                <c:pt idx="26">
                  <c:v>4.7654999999999985</c:v>
                </c:pt>
                <c:pt idx="27">
                  <c:v>4.7431999999999999</c:v>
                </c:pt>
                <c:pt idx="28">
                  <c:v>4.7319000000000004</c:v>
                </c:pt>
                <c:pt idx="29">
                  <c:v>4.7797000000000134</c:v>
                </c:pt>
                <c:pt idx="30">
                  <c:v>4.8037000000000001</c:v>
                </c:pt>
                <c:pt idx="31">
                  <c:v>4.8077999999999985</c:v>
                </c:pt>
                <c:pt idx="32">
                  <c:v>4.7359</c:v>
                </c:pt>
                <c:pt idx="33">
                  <c:v>4.7061000000000002</c:v>
                </c:pt>
                <c:pt idx="34">
                  <c:v>4.6882000000000001</c:v>
                </c:pt>
                <c:pt idx="35">
                  <c:v>4.6882000000000001</c:v>
                </c:pt>
                <c:pt idx="36">
                  <c:v>4.6742999999999997</c:v>
                </c:pt>
                <c:pt idx="37">
                  <c:v>4.6901999999999955</c:v>
                </c:pt>
                <c:pt idx="38">
                  <c:v>4.7278999999999956</c:v>
                </c:pt>
                <c:pt idx="39">
                  <c:v>4.6703000000000001</c:v>
                </c:pt>
                <c:pt idx="40">
                  <c:v>4.6247999999999845</c:v>
                </c:pt>
                <c:pt idx="41">
                  <c:v>4.5108999999999995</c:v>
                </c:pt>
                <c:pt idx="42">
                  <c:v>4.5656999999999996</c:v>
                </c:pt>
                <c:pt idx="43">
                  <c:v>4.5499000000000001</c:v>
                </c:pt>
                <c:pt idx="44">
                  <c:v>4.4969999999999999</c:v>
                </c:pt>
                <c:pt idx="45">
                  <c:v>4.4950000000000001</c:v>
                </c:pt>
                <c:pt idx="46">
                  <c:v>4.5282</c:v>
                </c:pt>
                <c:pt idx="47">
                  <c:v>4.4870999999999999</c:v>
                </c:pt>
                <c:pt idx="48">
                  <c:v>4.5124999999999975</c:v>
                </c:pt>
                <c:pt idx="49">
                  <c:v>4.5870999999999995</c:v>
                </c:pt>
                <c:pt idx="50">
                  <c:v>4.5515999999999996</c:v>
                </c:pt>
                <c:pt idx="51">
                  <c:v>4.4907000000000004</c:v>
                </c:pt>
                <c:pt idx="52">
                  <c:v>4.5338000000000003</c:v>
                </c:pt>
                <c:pt idx="53">
                  <c:v>4.5358000000000001</c:v>
                </c:pt>
                <c:pt idx="54">
                  <c:v>4.5434999999999999</c:v>
                </c:pt>
                <c:pt idx="55">
                  <c:v>4.5632000000000001</c:v>
                </c:pt>
                <c:pt idx="56">
                  <c:v>4.5494000000000003</c:v>
                </c:pt>
                <c:pt idx="57">
                  <c:v>4.5355999999999996</c:v>
                </c:pt>
                <c:pt idx="58">
                  <c:v>4.5828999999999995</c:v>
                </c:pt>
                <c:pt idx="59">
                  <c:v>4.6104999999999965</c:v>
                </c:pt>
                <c:pt idx="60">
                  <c:v>4.6006</c:v>
                </c:pt>
                <c:pt idx="61">
                  <c:v>4.5965999999999996</c:v>
                </c:pt>
                <c:pt idx="62">
                  <c:v>4.6203999999999965</c:v>
                </c:pt>
                <c:pt idx="63">
                  <c:v>4.6422999999999996</c:v>
                </c:pt>
                <c:pt idx="64">
                  <c:v>4.6442999999999985</c:v>
                </c:pt>
                <c:pt idx="65">
                  <c:v>4.6402999999999999</c:v>
                </c:pt>
                <c:pt idx="66">
                  <c:v>4.6641999999999806</c:v>
                </c:pt>
                <c:pt idx="67">
                  <c:v>4.6482000000000001</c:v>
                </c:pt>
                <c:pt idx="68">
                  <c:v>4.6782000000000004</c:v>
                </c:pt>
                <c:pt idx="69">
                  <c:v>4.7484999999999999</c:v>
                </c:pt>
                <c:pt idx="70">
                  <c:v>4.7424999999999997</c:v>
                </c:pt>
                <c:pt idx="71">
                  <c:v>4.7183999999999999</c:v>
                </c:pt>
                <c:pt idx="72">
                  <c:v>4.7304000000000004</c:v>
                </c:pt>
                <c:pt idx="73">
                  <c:v>4.7344999999999997</c:v>
                </c:pt>
                <c:pt idx="74">
                  <c:v>4.7607999999999997</c:v>
                </c:pt>
                <c:pt idx="75">
                  <c:v>4.7346000000000004</c:v>
                </c:pt>
                <c:pt idx="76">
                  <c:v>4.6802999999999999</c:v>
                </c:pt>
                <c:pt idx="77">
                  <c:v>4.6501999999999946</c:v>
                </c:pt>
                <c:pt idx="78">
                  <c:v>4.6641999999999806</c:v>
                </c:pt>
                <c:pt idx="79">
                  <c:v>4.6703000000000001</c:v>
                </c:pt>
                <c:pt idx="80">
                  <c:v>4.6402000000000001</c:v>
                </c:pt>
                <c:pt idx="81">
                  <c:v>4.6201999999999845</c:v>
                </c:pt>
                <c:pt idx="82">
                  <c:v>4.6501999999999946</c:v>
                </c:pt>
                <c:pt idx="83">
                  <c:v>4.6963999999999997</c:v>
                </c:pt>
                <c:pt idx="84">
                  <c:v>4.6923999999999975</c:v>
                </c:pt>
                <c:pt idx="85">
                  <c:v>4.6221999999999817</c:v>
                </c:pt>
                <c:pt idx="86">
                  <c:v>4.6361999999999997</c:v>
                </c:pt>
                <c:pt idx="87">
                  <c:v>4.6421999999999946</c:v>
                </c:pt>
                <c:pt idx="88">
                  <c:v>4.6722999999999999</c:v>
                </c:pt>
                <c:pt idx="89">
                  <c:v>4.6382000000000003</c:v>
                </c:pt>
                <c:pt idx="90">
                  <c:v>4.6261999999999945</c:v>
                </c:pt>
                <c:pt idx="91">
                  <c:v>4.6341999999999945</c:v>
                </c:pt>
                <c:pt idx="92">
                  <c:v>4.6617999999999995</c:v>
                </c:pt>
                <c:pt idx="93">
                  <c:v>4.6378999999999975</c:v>
                </c:pt>
                <c:pt idx="94">
                  <c:v>4.6717000000000004</c:v>
                </c:pt>
                <c:pt idx="95">
                  <c:v>4.6936</c:v>
                </c:pt>
                <c:pt idx="96">
                  <c:v>4.7016000000000124</c:v>
                </c:pt>
                <c:pt idx="97">
                  <c:v>4.7096000000000124</c:v>
                </c:pt>
                <c:pt idx="98">
                  <c:v>4.7517000000000014</c:v>
                </c:pt>
                <c:pt idx="99">
                  <c:v>4.8000999999999996</c:v>
                </c:pt>
                <c:pt idx="100">
                  <c:v>4.782</c:v>
                </c:pt>
                <c:pt idx="101">
                  <c:v>4.8244999999999845</c:v>
                </c:pt>
                <c:pt idx="102">
                  <c:v>4.8468</c:v>
                </c:pt>
                <c:pt idx="103">
                  <c:v>4.8387000000000002</c:v>
                </c:pt>
                <c:pt idx="104">
                  <c:v>4.8571999999999855</c:v>
                </c:pt>
                <c:pt idx="105">
                  <c:v>4.8572999999999995</c:v>
                </c:pt>
                <c:pt idx="106">
                  <c:v>4.8818000000000001</c:v>
                </c:pt>
                <c:pt idx="107">
                  <c:v>4.8674999999999855</c:v>
                </c:pt>
                <c:pt idx="108">
                  <c:v>4.8878999999999975</c:v>
                </c:pt>
                <c:pt idx="109">
                  <c:v>4.9516000000000124</c:v>
                </c:pt>
                <c:pt idx="110">
                  <c:v>4.9270999999999985</c:v>
                </c:pt>
                <c:pt idx="111">
                  <c:v>4.9908000000000001</c:v>
                </c:pt>
                <c:pt idx="112">
                  <c:v>4.9640999999999975</c:v>
                </c:pt>
                <c:pt idx="113">
                  <c:v>5.13</c:v>
                </c:pt>
                <c:pt idx="114">
                  <c:v>5.0991</c:v>
                </c:pt>
                <c:pt idx="115">
                  <c:v>5.1513999999999998</c:v>
                </c:pt>
                <c:pt idx="116">
                  <c:v>5.2927999999999997</c:v>
                </c:pt>
                <c:pt idx="117">
                  <c:v>5.1978999999999855</c:v>
                </c:pt>
                <c:pt idx="118">
                  <c:v>5.2211999999999996</c:v>
                </c:pt>
                <c:pt idx="119">
                  <c:v>5.1626999999999965</c:v>
                </c:pt>
                <c:pt idx="120">
                  <c:v>5.1334999999999997</c:v>
                </c:pt>
                <c:pt idx="121">
                  <c:v>5.0814000000000004</c:v>
                </c:pt>
                <c:pt idx="122">
                  <c:v>5.1315999999999997</c:v>
                </c:pt>
                <c:pt idx="123">
                  <c:v>5.1863000000000001</c:v>
                </c:pt>
                <c:pt idx="124">
                  <c:v>5.13</c:v>
                </c:pt>
                <c:pt idx="125">
                  <c:v>5.08</c:v>
                </c:pt>
                <c:pt idx="126">
                  <c:v>5.0780000000000003</c:v>
                </c:pt>
                <c:pt idx="127">
                  <c:v>5.0801999999999996</c:v>
                </c:pt>
                <c:pt idx="128">
                  <c:v>5.1032999999999999</c:v>
                </c:pt>
                <c:pt idx="129">
                  <c:v>5.0243999999999955</c:v>
                </c:pt>
                <c:pt idx="130">
                  <c:v>4.9892000000000181</c:v>
                </c:pt>
                <c:pt idx="131">
                  <c:v>5.0372000000000003</c:v>
                </c:pt>
                <c:pt idx="132">
                  <c:v>5.0373000000000001</c:v>
                </c:pt>
                <c:pt idx="133">
                  <c:v>5.1402000000000001</c:v>
                </c:pt>
                <c:pt idx="134">
                  <c:v>5.1823999999999995</c:v>
                </c:pt>
                <c:pt idx="135">
                  <c:v>5.1382000000000003</c:v>
                </c:pt>
                <c:pt idx="136">
                  <c:v>5.0212000000000003</c:v>
                </c:pt>
                <c:pt idx="137">
                  <c:v>5.0860000000000003</c:v>
                </c:pt>
                <c:pt idx="138">
                  <c:v>5.1238999999999955</c:v>
                </c:pt>
                <c:pt idx="139">
                  <c:v>5.0927999999999995</c:v>
                </c:pt>
                <c:pt idx="140">
                  <c:v>5.0385</c:v>
                </c:pt>
                <c:pt idx="141">
                  <c:v>5.0491000000000001</c:v>
                </c:pt>
                <c:pt idx="142">
                  <c:v>5.0282999999999998</c:v>
                </c:pt>
                <c:pt idx="143">
                  <c:v>5.0158999999999985</c:v>
                </c:pt>
                <c:pt idx="144">
                  <c:v>4.9497000000000124</c:v>
                </c:pt>
                <c:pt idx="145">
                  <c:v>4.9477000000000002</c:v>
                </c:pt>
                <c:pt idx="146">
                  <c:v>4.9085000000000001</c:v>
                </c:pt>
                <c:pt idx="147">
                  <c:v>4.8982999999999999</c:v>
                </c:pt>
                <c:pt idx="148">
                  <c:v>4.7854000000000001</c:v>
                </c:pt>
                <c:pt idx="149">
                  <c:v>4.7569999999999997</c:v>
                </c:pt>
                <c:pt idx="150">
                  <c:v>4.8019999999999996</c:v>
                </c:pt>
                <c:pt idx="151">
                  <c:v>4.7388000000000003</c:v>
                </c:pt>
                <c:pt idx="152">
                  <c:v>4.7919</c:v>
                </c:pt>
                <c:pt idx="153">
                  <c:v>4.7653999999999996</c:v>
                </c:pt>
                <c:pt idx="154">
                  <c:v>4.6841999999999855</c:v>
                </c:pt>
                <c:pt idx="155">
                  <c:v>4.7370999999999999</c:v>
                </c:pt>
                <c:pt idx="156">
                  <c:v>4.7676999999999996</c:v>
                </c:pt>
                <c:pt idx="157">
                  <c:v>4.8767000000000014</c:v>
                </c:pt>
                <c:pt idx="158">
                  <c:v>4.7677999999999985</c:v>
                </c:pt>
                <c:pt idx="159">
                  <c:v>4.8075999999999945</c:v>
                </c:pt>
                <c:pt idx="160">
                  <c:v>4.7599</c:v>
                </c:pt>
                <c:pt idx="161">
                  <c:v>4.7242999999999995</c:v>
                </c:pt>
                <c:pt idx="162">
                  <c:v>4.7242999999999995</c:v>
                </c:pt>
                <c:pt idx="163">
                  <c:v>4.6571999999999845</c:v>
                </c:pt>
                <c:pt idx="164">
                  <c:v>4.6846999999999985</c:v>
                </c:pt>
                <c:pt idx="165">
                  <c:v>4.6256999999999975</c:v>
                </c:pt>
                <c:pt idx="166">
                  <c:v>4.5903999999999998</c:v>
                </c:pt>
                <c:pt idx="167">
                  <c:v>4.6452</c:v>
                </c:pt>
                <c:pt idx="168">
                  <c:v>4.6452</c:v>
                </c:pt>
                <c:pt idx="169">
                  <c:v>4.6155999999999855</c:v>
                </c:pt>
                <c:pt idx="170">
                  <c:v>4.5626999999999995</c:v>
                </c:pt>
                <c:pt idx="171">
                  <c:v>4.5061999999999998</c:v>
                </c:pt>
                <c:pt idx="172">
                  <c:v>4.5587</c:v>
                </c:pt>
                <c:pt idx="173">
                  <c:v>4.5061</c:v>
                </c:pt>
                <c:pt idx="174">
                  <c:v>4.5292000000000003</c:v>
                </c:pt>
                <c:pt idx="175">
                  <c:v>4.5290999999999997</c:v>
                </c:pt>
                <c:pt idx="176">
                  <c:v>4.5465999999999998</c:v>
                </c:pt>
                <c:pt idx="177">
                  <c:v>4.4668999999999999</c:v>
                </c:pt>
                <c:pt idx="178">
                  <c:v>4.5076000000000001</c:v>
                </c:pt>
                <c:pt idx="179">
                  <c:v>4.3815999999999997</c:v>
                </c:pt>
                <c:pt idx="180">
                  <c:v>4.3219999999999965</c:v>
                </c:pt>
                <c:pt idx="181">
                  <c:v>4.3678999999999855</c:v>
                </c:pt>
                <c:pt idx="182">
                  <c:v>4.4101999999999997</c:v>
                </c:pt>
                <c:pt idx="183">
                  <c:v>4.4642999999999997</c:v>
                </c:pt>
                <c:pt idx="184">
                  <c:v>4.4543999999999997</c:v>
                </c:pt>
                <c:pt idx="185">
                  <c:v>4.4660000000000002</c:v>
                </c:pt>
                <c:pt idx="186">
                  <c:v>4.4717000000000162</c:v>
                </c:pt>
                <c:pt idx="187">
                  <c:v>4.5457999999999998</c:v>
                </c:pt>
                <c:pt idx="188">
                  <c:v>4.6956999999999995</c:v>
                </c:pt>
                <c:pt idx="189">
                  <c:v>4.6202999999999985</c:v>
                </c:pt>
                <c:pt idx="190">
                  <c:v>4.6281999999999845</c:v>
                </c:pt>
                <c:pt idx="191">
                  <c:v>4.6241999999999788</c:v>
                </c:pt>
                <c:pt idx="192">
                  <c:v>4.6201999999999845</c:v>
                </c:pt>
                <c:pt idx="193">
                  <c:v>4.5629999999999855</c:v>
                </c:pt>
                <c:pt idx="194">
                  <c:v>4.5865</c:v>
                </c:pt>
                <c:pt idx="195">
                  <c:v>4.5452000000000004</c:v>
                </c:pt>
                <c:pt idx="196">
                  <c:v>4.5216000000000003</c:v>
                </c:pt>
                <c:pt idx="197">
                  <c:v>4.5587999999999997</c:v>
                </c:pt>
                <c:pt idx="198">
                  <c:v>4.5097000000000014</c:v>
                </c:pt>
                <c:pt idx="199">
                  <c:v>4.6356000000000002</c:v>
                </c:pt>
                <c:pt idx="200">
                  <c:v>4.6356000000000002</c:v>
                </c:pt>
                <c:pt idx="201">
                  <c:v>4.6474999999999955</c:v>
                </c:pt>
                <c:pt idx="202">
                  <c:v>4.6494999999999997</c:v>
                </c:pt>
                <c:pt idx="203">
                  <c:v>4.6354999999999995</c:v>
                </c:pt>
                <c:pt idx="204">
                  <c:v>4.6811999999999996</c:v>
                </c:pt>
                <c:pt idx="205">
                  <c:v>4.6772</c:v>
                </c:pt>
                <c:pt idx="206">
                  <c:v>4.6472999999999995</c:v>
                </c:pt>
                <c:pt idx="207">
                  <c:v>4.5522</c:v>
                </c:pt>
                <c:pt idx="208">
                  <c:v>4.4893000000000134</c:v>
                </c:pt>
                <c:pt idx="209">
                  <c:v>4.3914999999999997</c:v>
                </c:pt>
                <c:pt idx="210">
                  <c:v>4.4108000000000001</c:v>
                </c:pt>
                <c:pt idx="211">
                  <c:v>4.4029999999999996</c:v>
                </c:pt>
                <c:pt idx="212">
                  <c:v>4.3388</c:v>
                </c:pt>
                <c:pt idx="213">
                  <c:v>4.3774999999999995</c:v>
                </c:pt>
                <c:pt idx="214">
                  <c:v>4.4005999999999998</c:v>
                </c:pt>
                <c:pt idx="215">
                  <c:v>4.3811</c:v>
                </c:pt>
                <c:pt idx="216">
                  <c:v>4.3789999999999996</c:v>
                </c:pt>
                <c:pt idx="217">
                  <c:v>4.4708000000000014</c:v>
                </c:pt>
                <c:pt idx="218">
                  <c:v>4.3457999999999997</c:v>
                </c:pt>
                <c:pt idx="219">
                  <c:v>4.3164999999999996</c:v>
                </c:pt>
                <c:pt idx="220">
                  <c:v>4.3338000000000001</c:v>
                </c:pt>
                <c:pt idx="221">
                  <c:v>4.3726000000000003</c:v>
                </c:pt>
                <c:pt idx="222">
                  <c:v>4.3083999999999998</c:v>
                </c:pt>
                <c:pt idx="223">
                  <c:v>4.2828999999999997</c:v>
                </c:pt>
                <c:pt idx="224">
                  <c:v>4.2133000000000003</c:v>
                </c:pt>
                <c:pt idx="225">
                  <c:v>4.2133000000000003</c:v>
                </c:pt>
                <c:pt idx="226">
                  <c:v>4.2634999999999996</c:v>
                </c:pt>
                <c:pt idx="227">
                  <c:v>4.25</c:v>
                </c:pt>
                <c:pt idx="228">
                  <c:v>4.1402999999999999</c:v>
                </c:pt>
                <c:pt idx="229">
                  <c:v>4.1669999999999945</c:v>
                </c:pt>
                <c:pt idx="230">
                  <c:v>4.0714000000000024</c:v>
                </c:pt>
                <c:pt idx="231">
                  <c:v>4.0960999999999999</c:v>
                </c:pt>
                <c:pt idx="232">
                  <c:v>4.0067000000000004</c:v>
                </c:pt>
                <c:pt idx="233">
                  <c:v>4.0065</c:v>
                </c:pt>
                <c:pt idx="234">
                  <c:v>3.9988999999999977</c:v>
                </c:pt>
                <c:pt idx="235">
                  <c:v>3.8390999999999926</c:v>
                </c:pt>
                <c:pt idx="236">
                  <c:v>3.9477000000000002</c:v>
                </c:pt>
                <c:pt idx="237">
                  <c:v>4.0347</c:v>
                </c:pt>
                <c:pt idx="238">
                  <c:v>3.9343999999999997</c:v>
                </c:pt>
                <c:pt idx="239">
                  <c:v>3.9379</c:v>
                </c:pt>
                <c:pt idx="240">
                  <c:v>3.8458999999999977</c:v>
                </c:pt>
                <c:pt idx="241">
                  <c:v>3.8925999999999967</c:v>
                </c:pt>
                <c:pt idx="242">
                  <c:v>3.9546999999999977</c:v>
                </c:pt>
                <c:pt idx="243">
                  <c:v>4.0076000000000001</c:v>
                </c:pt>
                <c:pt idx="244">
                  <c:v>4.1047999999999965</c:v>
                </c:pt>
                <c:pt idx="245">
                  <c:v>4.1566999999999998</c:v>
                </c:pt>
                <c:pt idx="246">
                  <c:v>3.9693999999999998</c:v>
                </c:pt>
                <c:pt idx="247">
                  <c:v>4.0893000000000024</c:v>
                </c:pt>
                <c:pt idx="248">
                  <c:v>4.2011000000000003</c:v>
                </c:pt>
                <c:pt idx="249">
                  <c:v>4.234</c:v>
                </c:pt>
                <c:pt idx="250">
                  <c:v>4.1448999999999945</c:v>
                </c:pt>
                <c:pt idx="251">
                  <c:v>4.1178999999999855</c:v>
                </c:pt>
                <c:pt idx="252">
                  <c:v>4.0277999999999965</c:v>
                </c:pt>
                <c:pt idx="253">
                  <c:v>4.0507</c:v>
                </c:pt>
                <c:pt idx="254">
                  <c:v>4.1678999999999835</c:v>
                </c:pt>
                <c:pt idx="255">
                  <c:v>4.2124999999999995</c:v>
                </c:pt>
                <c:pt idx="256">
                  <c:v>4.2124999999999995</c:v>
                </c:pt>
                <c:pt idx="257">
                  <c:v>4.2748999999999997</c:v>
                </c:pt>
                <c:pt idx="258">
                  <c:v>4.1968999999999985</c:v>
                </c:pt>
                <c:pt idx="259">
                  <c:v>4.0731999999999999</c:v>
                </c:pt>
                <c:pt idx="260">
                  <c:v>4.0232000000000001</c:v>
                </c:pt>
                <c:pt idx="261">
                  <c:v>4.0230999999999995</c:v>
                </c:pt>
                <c:pt idx="262">
                  <c:v>3.9033000000000002</c:v>
                </c:pt>
                <c:pt idx="263">
                  <c:v>3.8917999999999977</c:v>
                </c:pt>
                <c:pt idx="264">
                  <c:v>3.8651</c:v>
                </c:pt>
                <c:pt idx="265">
                  <c:v>3.8310999999999926</c:v>
                </c:pt>
                <c:pt idx="266">
                  <c:v>3.7822</c:v>
                </c:pt>
                <c:pt idx="267">
                  <c:v>3.8214999999999977</c:v>
                </c:pt>
                <c:pt idx="268">
                  <c:v>3.8837000000000002</c:v>
                </c:pt>
                <c:pt idx="269">
                  <c:v>3.7835000000000085</c:v>
                </c:pt>
                <c:pt idx="270">
                  <c:v>3.7646999999999999</c:v>
                </c:pt>
                <c:pt idx="271">
                  <c:v>3.6751</c:v>
                </c:pt>
                <c:pt idx="272">
                  <c:v>3.7345000000000002</c:v>
                </c:pt>
                <c:pt idx="273">
                  <c:v>3.6211000000000002</c:v>
                </c:pt>
                <c:pt idx="274">
                  <c:v>3.6297000000000001</c:v>
                </c:pt>
                <c:pt idx="275">
                  <c:v>3.6295999999999999</c:v>
                </c:pt>
                <c:pt idx="276">
                  <c:v>3.4331999999999998</c:v>
                </c:pt>
                <c:pt idx="277">
                  <c:v>3.5979999999999999</c:v>
                </c:pt>
                <c:pt idx="278">
                  <c:v>3.7018</c:v>
                </c:pt>
                <c:pt idx="279">
                  <c:v>3.5493999999999999</c:v>
                </c:pt>
                <c:pt idx="280">
                  <c:v>3.5806</c:v>
                </c:pt>
                <c:pt idx="281">
                  <c:v>3.6768999999999967</c:v>
                </c:pt>
                <c:pt idx="282">
                  <c:v>3.6656</c:v>
                </c:pt>
                <c:pt idx="283">
                  <c:v>3.5931000000000002</c:v>
                </c:pt>
                <c:pt idx="284">
                  <c:v>3.5925999999999987</c:v>
                </c:pt>
                <c:pt idx="285">
                  <c:v>3.6444000000000001</c:v>
                </c:pt>
                <c:pt idx="286">
                  <c:v>3.5701000000000001</c:v>
                </c:pt>
                <c:pt idx="287">
                  <c:v>3.5884999999999998</c:v>
                </c:pt>
                <c:pt idx="288">
                  <c:v>3.7568999999999977</c:v>
                </c:pt>
                <c:pt idx="289">
                  <c:v>3.6427999999999998</c:v>
                </c:pt>
                <c:pt idx="290">
                  <c:v>3.6143999999999998</c:v>
                </c:pt>
                <c:pt idx="291">
                  <c:v>3.6579000000000002</c:v>
                </c:pt>
                <c:pt idx="292">
                  <c:v>3.7282000000000002</c:v>
                </c:pt>
                <c:pt idx="293">
                  <c:v>3.8162999999999907</c:v>
                </c:pt>
                <c:pt idx="294">
                  <c:v>3.7686000000000002</c:v>
                </c:pt>
                <c:pt idx="295">
                  <c:v>3.7686000000000002</c:v>
                </c:pt>
                <c:pt idx="296">
                  <c:v>3.8958999999999926</c:v>
                </c:pt>
                <c:pt idx="297">
                  <c:v>3.8901999999999997</c:v>
                </c:pt>
                <c:pt idx="298">
                  <c:v>3.7706</c:v>
                </c:pt>
                <c:pt idx="299">
                  <c:v>3.8014999999999977</c:v>
                </c:pt>
                <c:pt idx="300">
                  <c:v>3.8963999999999968</c:v>
                </c:pt>
                <c:pt idx="301">
                  <c:v>3.8595999999999977</c:v>
                </c:pt>
                <c:pt idx="302">
                  <c:v>3.8481000000000001</c:v>
                </c:pt>
                <c:pt idx="303">
                  <c:v>3.6697000000000002</c:v>
                </c:pt>
                <c:pt idx="304">
                  <c:v>3.5091999999999999</c:v>
                </c:pt>
                <c:pt idx="305">
                  <c:v>3.5467999999999997</c:v>
                </c:pt>
                <c:pt idx="306">
                  <c:v>3.6242000000000001</c:v>
                </c:pt>
                <c:pt idx="307">
                  <c:v>3.6680000000000001</c:v>
                </c:pt>
                <c:pt idx="308">
                  <c:v>3.5825999999999998</c:v>
                </c:pt>
                <c:pt idx="309">
                  <c:v>3.5316999999999967</c:v>
                </c:pt>
                <c:pt idx="310">
                  <c:v>3.4548999999999968</c:v>
                </c:pt>
                <c:pt idx="311">
                  <c:v>3.5920999999999967</c:v>
                </c:pt>
                <c:pt idx="312">
                  <c:v>3.4603999999999999</c:v>
                </c:pt>
                <c:pt idx="313">
                  <c:v>3.5261</c:v>
                </c:pt>
                <c:pt idx="314">
                  <c:v>3.4679000000000002</c:v>
                </c:pt>
                <c:pt idx="315">
                  <c:v>3.3060999999999967</c:v>
                </c:pt>
                <c:pt idx="316">
                  <c:v>3.4827999999999997</c:v>
                </c:pt>
                <c:pt idx="317">
                  <c:v>3.3281999999999998</c:v>
                </c:pt>
                <c:pt idx="318">
                  <c:v>3.3335999999999997</c:v>
                </c:pt>
                <c:pt idx="319">
                  <c:v>3.3334999999999977</c:v>
                </c:pt>
                <c:pt idx="320">
                  <c:v>3.5562999999999967</c:v>
                </c:pt>
                <c:pt idx="321">
                  <c:v>3.5053000000000001</c:v>
                </c:pt>
                <c:pt idx="322">
                  <c:v>3.4601999999999999</c:v>
                </c:pt>
                <c:pt idx="323">
                  <c:v>3.528</c:v>
                </c:pt>
                <c:pt idx="324">
                  <c:v>3.4413999999999998</c:v>
                </c:pt>
                <c:pt idx="325">
                  <c:v>3.4095999999999997</c:v>
                </c:pt>
                <c:pt idx="326">
                  <c:v>3.5583</c:v>
                </c:pt>
                <c:pt idx="327">
                  <c:v>3.5962999999999967</c:v>
                </c:pt>
                <c:pt idx="328">
                  <c:v>3.5773000000000001</c:v>
                </c:pt>
                <c:pt idx="329">
                  <c:v>3.4657</c:v>
                </c:pt>
                <c:pt idx="330">
                  <c:v>3.5355999999999987</c:v>
                </c:pt>
                <c:pt idx="331">
                  <c:v>3.5563999999999987</c:v>
                </c:pt>
                <c:pt idx="332">
                  <c:v>3.4807000000000001</c:v>
                </c:pt>
                <c:pt idx="333">
                  <c:v>3.5393999999999997</c:v>
                </c:pt>
                <c:pt idx="334">
                  <c:v>3.4693999999999998</c:v>
                </c:pt>
                <c:pt idx="335">
                  <c:v>3.5108999999999977</c:v>
                </c:pt>
                <c:pt idx="336">
                  <c:v>3.6002999999999998</c:v>
                </c:pt>
                <c:pt idx="337">
                  <c:v>3.6886000000000001</c:v>
                </c:pt>
                <c:pt idx="338">
                  <c:v>3.7273000000000085</c:v>
                </c:pt>
                <c:pt idx="339">
                  <c:v>3.7061000000000002</c:v>
                </c:pt>
                <c:pt idx="340">
                  <c:v>3.7254999999999998</c:v>
                </c:pt>
                <c:pt idx="341">
                  <c:v>3.6907999999999999</c:v>
                </c:pt>
                <c:pt idx="342">
                  <c:v>3.7313999999999998</c:v>
                </c:pt>
                <c:pt idx="343">
                  <c:v>3.8249</c:v>
                </c:pt>
                <c:pt idx="344">
                  <c:v>3.8702999999999967</c:v>
                </c:pt>
                <c:pt idx="345">
                  <c:v>3.8251999999999997</c:v>
                </c:pt>
                <c:pt idx="346">
                  <c:v>3.8193999999999977</c:v>
                </c:pt>
                <c:pt idx="347">
                  <c:v>3.7279000000000084</c:v>
                </c:pt>
                <c:pt idx="348">
                  <c:v>3.7629999999999999</c:v>
                </c:pt>
                <c:pt idx="349">
                  <c:v>3.8550999999999926</c:v>
                </c:pt>
                <c:pt idx="350">
                  <c:v>3.867</c:v>
                </c:pt>
                <c:pt idx="351">
                  <c:v>3.9163999999999977</c:v>
                </c:pt>
                <c:pt idx="352">
                  <c:v>3.8475000000000001</c:v>
                </c:pt>
                <c:pt idx="353">
                  <c:v>3.7747999999999999</c:v>
                </c:pt>
                <c:pt idx="354">
                  <c:v>3.7692000000000001</c:v>
                </c:pt>
                <c:pt idx="355">
                  <c:v>3.7974000000000001</c:v>
                </c:pt>
                <c:pt idx="356">
                  <c:v>3.9131</c:v>
                </c:pt>
                <c:pt idx="357">
                  <c:v>3.9111999999999987</c:v>
                </c:pt>
                <c:pt idx="358">
                  <c:v>3.8143999999999987</c:v>
                </c:pt>
                <c:pt idx="359">
                  <c:v>3.8445999999999998</c:v>
                </c:pt>
                <c:pt idx="360">
                  <c:v>3.8293999999999997</c:v>
                </c:pt>
                <c:pt idx="361">
                  <c:v>3.7746</c:v>
                </c:pt>
                <c:pt idx="362">
                  <c:v>3.8066999999999926</c:v>
                </c:pt>
                <c:pt idx="363">
                  <c:v>3.9110999999999967</c:v>
                </c:pt>
                <c:pt idx="364">
                  <c:v>3.8424999999999967</c:v>
                </c:pt>
                <c:pt idx="365">
                  <c:v>3.8424999999999967</c:v>
                </c:pt>
                <c:pt idx="366">
                  <c:v>3.9187999999999987</c:v>
                </c:pt>
                <c:pt idx="367">
                  <c:v>4.0033000000000003</c:v>
                </c:pt>
                <c:pt idx="368">
                  <c:v>4.0750000000000002</c:v>
                </c:pt>
                <c:pt idx="369">
                  <c:v>4.0594999999999999</c:v>
                </c:pt>
                <c:pt idx="370">
                  <c:v>3.9571000000000001</c:v>
                </c:pt>
                <c:pt idx="371">
                  <c:v>3.8938999999999977</c:v>
                </c:pt>
                <c:pt idx="372">
                  <c:v>3.9763999999999977</c:v>
                </c:pt>
                <c:pt idx="373">
                  <c:v>4.0383000000000004</c:v>
                </c:pt>
                <c:pt idx="374">
                  <c:v>3.9091999999999998</c:v>
                </c:pt>
                <c:pt idx="375">
                  <c:v>3.9977</c:v>
                </c:pt>
                <c:pt idx="376">
                  <c:v>4.1026999999999996</c:v>
                </c:pt>
                <c:pt idx="377">
                  <c:v>4.0735000000000001</c:v>
                </c:pt>
                <c:pt idx="378">
                  <c:v>4.2107999999999999</c:v>
                </c:pt>
                <c:pt idx="379">
                  <c:v>4.2565</c:v>
                </c:pt>
                <c:pt idx="380">
                  <c:v>4.2666000000000004</c:v>
                </c:pt>
                <c:pt idx="381">
                  <c:v>4.1972999999999985</c:v>
                </c:pt>
                <c:pt idx="382">
                  <c:v>4.1363000000000003</c:v>
                </c:pt>
                <c:pt idx="383">
                  <c:v>4.2073</c:v>
                </c:pt>
                <c:pt idx="384">
                  <c:v>4.1640999999999835</c:v>
                </c:pt>
                <c:pt idx="385">
                  <c:v>4.1640999999999835</c:v>
                </c:pt>
                <c:pt idx="386">
                  <c:v>4.0818000000000003</c:v>
                </c:pt>
                <c:pt idx="387">
                  <c:v>4.0994000000000002</c:v>
                </c:pt>
                <c:pt idx="388">
                  <c:v>4.0330000000000004</c:v>
                </c:pt>
                <c:pt idx="389">
                  <c:v>3.9651999999999998</c:v>
                </c:pt>
                <c:pt idx="390">
                  <c:v>3.9689999999999999</c:v>
                </c:pt>
                <c:pt idx="391">
                  <c:v>4.0019999999999998</c:v>
                </c:pt>
                <c:pt idx="392">
                  <c:v>3.9575</c:v>
                </c:pt>
                <c:pt idx="393">
                  <c:v>3.9749999999999988</c:v>
                </c:pt>
                <c:pt idx="394">
                  <c:v>3.9749999999999988</c:v>
                </c:pt>
                <c:pt idx="395">
                  <c:v>3.8994999999999926</c:v>
                </c:pt>
                <c:pt idx="396">
                  <c:v>3.8821999999999997</c:v>
                </c:pt>
                <c:pt idx="397">
                  <c:v>3.8111999999999977</c:v>
                </c:pt>
                <c:pt idx="398">
                  <c:v>3.7959000000000001</c:v>
                </c:pt>
                <c:pt idx="399">
                  <c:v>3.9575999999999998</c:v>
                </c:pt>
                <c:pt idx="400">
                  <c:v>3.8552999999999926</c:v>
                </c:pt>
                <c:pt idx="401">
                  <c:v>3.8187999999999978</c:v>
                </c:pt>
                <c:pt idx="402">
                  <c:v>3.9343999999999997</c:v>
                </c:pt>
                <c:pt idx="403">
                  <c:v>3.9906999999999977</c:v>
                </c:pt>
                <c:pt idx="404">
                  <c:v>4.0827999999999998</c:v>
                </c:pt>
                <c:pt idx="405">
                  <c:v>4.0415999999999999</c:v>
                </c:pt>
                <c:pt idx="406">
                  <c:v>4.0987</c:v>
                </c:pt>
                <c:pt idx="407">
                  <c:v>4.1164999999999985</c:v>
                </c:pt>
                <c:pt idx="408">
                  <c:v>3.9967999999999977</c:v>
                </c:pt>
                <c:pt idx="409">
                  <c:v>4.0968999999999998</c:v>
                </c:pt>
                <c:pt idx="410">
                  <c:v>4.0007999999999999</c:v>
                </c:pt>
                <c:pt idx="411">
                  <c:v>4.0380000000000003</c:v>
                </c:pt>
                <c:pt idx="412">
                  <c:v>4.0438999999999998</c:v>
                </c:pt>
                <c:pt idx="413">
                  <c:v>3.9461999999999997</c:v>
                </c:pt>
                <c:pt idx="414">
                  <c:v>3.9306999999999968</c:v>
                </c:pt>
                <c:pt idx="415">
                  <c:v>3.9619</c:v>
                </c:pt>
                <c:pt idx="416">
                  <c:v>4.0167000000000002</c:v>
                </c:pt>
                <c:pt idx="417">
                  <c:v>4.0500999999999996</c:v>
                </c:pt>
                <c:pt idx="418">
                  <c:v>3.92</c:v>
                </c:pt>
                <c:pt idx="419">
                  <c:v>3.9276</c:v>
                </c:pt>
                <c:pt idx="420">
                  <c:v>3.9903999999999997</c:v>
                </c:pt>
                <c:pt idx="421">
                  <c:v>3.8953999999999978</c:v>
                </c:pt>
                <c:pt idx="422">
                  <c:v>3.9313999999999987</c:v>
                </c:pt>
                <c:pt idx="423">
                  <c:v>3.8859999999999997</c:v>
                </c:pt>
                <c:pt idx="424">
                  <c:v>3.8348999999999926</c:v>
                </c:pt>
                <c:pt idx="425">
                  <c:v>3.8103999999999987</c:v>
                </c:pt>
                <c:pt idx="426">
                  <c:v>3.8291999999999997</c:v>
                </c:pt>
                <c:pt idx="427">
                  <c:v>3.8008999999999977</c:v>
                </c:pt>
                <c:pt idx="428">
                  <c:v>3.8290999999999977</c:v>
                </c:pt>
                <c:pt idx="429">
                  <c:v>3.8703999999999987</c:v>
                </c:pt>
                <c:pt idx="430">
                  <c:v>3.7837000000000085</c:v>
                </c:pt>
                <c:pt idx="431">
                  <c:v>3.7743000000000002</c:v>
                </c:pt>
                <c:pt idx="432">
                  <c:v>3.7629999999999999</c:v>
                </c:pt>
                <c:pt idx="433">
                  <c:v>3.7778999999999998</c:v>
                </c:pt>
                <c:pt idx="434">
                  <c:v>3.8115999999999977</c:v>
                </c:pt>
                <c:pt idx="435">
                  <c:v>3.8114999999999917</c:v>
                </c:pt>
                <c:pt idx="436">
                  <c:v>3.7325999999999997</c:v>
                </c:pt>
                <c:pt idx="437">
                  <c:v>3.6989999999999998</c:v>
                </c:pt>
                <c:pt idx="438">
                  <c:v>3.6227</c:v>
                </c:pt>
                <c:pt idx="439">
                  <c:v>3.6985999999999999</c:v>
                </c:pt>
                <c:pt idx="440">
                  <c:v>3.6743000000000001</c:v>
                </c:pt>
                <c:pt idx="441">
                  <c:v>3.5667999999999997</c:v>
                </c:pt>
                <c:pt idx="442">
                  <c:v>3.6295000000000002</c:v>
                </c:pt>
                <c:pt idx="443">
                  <c:v>3.6425000000000001</c:v>
                </c:pt>
                <c:pt idx="444">
                  <c:v>3.7187000000000001</c:v>
                </c:pt>
                <c:pt idx="445">
                  <c:v>3.3867999999999987</c:v>
                </c:pt>
                <c:pt idx="446">
                  <c:v>3.4356999999999926</c:v>
                </c:pt>
                <c:pt idx="447">
                  <c:v>3.4137</c:v>
                </c:pt>
                <c:pt idx="448">
                  <c:v>3.5436999999999999</c:v>
                </c:pt>
                <c:pt idx="449">
                  <c:v>3.8104999999999967</c:v>
                </c:pt>
                <c:pt idx="450">
                  <c:v>3.8350999999999926</c:v>
                </c:pt>
                <c:pt idx="451">
                  <c:v>3.7991000000000001</c:v>
                </c:pt>
                <c:pt idx="452">
                  <c:v>3.8103999999999987</c:v>
                </c:pt>
                <c:pt idx="453">
                  <c:v>3.8539999999999988</c:v>
                </c:pt>
                <c:pt idx="454">
                  <c:v>3.8519999999999968</c:v>
                </c:pt>
                <c:pt idx="455">
                  <c:v>3.5775999999999999</c:v>
                </c:pt>
                <c:pt idx="456">
                  <c:v>3.8233999999999999</c:v>
                </c:pt>
                <c:pt idx="457">
                  <c:v>3.7382</c:v>
                </c:pt>
                <c:pt idx="458">
                  <c:v>3.6276000000000002</c:v>
                </c:pt>
                <c:pt idx="459">
                  <c:v>3.6031000000000075</c:v>
                </c:pt>
                <c:pt idx="460">
                  <c:v>3.4531999999999998</c:v>
                </c:pt>
                <c:pt idx="461">
                  <c:v>3.5027999999999997</c:v>
                </c:pt>
                <c:pt idx="462">
                  <c:v>3.6400999999999999</c:v>
                </c:pt>
                <c:pt idx="463">
                  <c:v>3.7850000000000001</c:v>
                </c:pt>
                <c:pt idx="464">
                  <c:v>3.8704999999999967</c:v>
                </c:pt>
                <c:pt idx="465">
                  <c:v>3.9779999999999998</c:v>
                </c:pt>
                <c:pt idx="466">
                  <c:v>4.0772000000000004</c:v>
                </c:pt>
                <c:pt idx="467">
                  <c:v>3.9453</c:v>
                </c:pt>
                <c:pt idx="468">
                  <c:v>3.9568999999999916</c:v>
                </c:pt>
                <c:pt idx="469">
                  <c:v>3.9298999999999977</c:v>
                </c:pt>
                <c:pt idx="470">
                  <c:v>3.8415999999999997</c:v>
                </c:pt>
                <c:pt idx="471">
                  <c:v>3.7387999999999999</c:v>
                </c:pt>
                <c:pt idx="472">
                  <c:v>3.5939999999999999</c:v>
                </c:pt>
                <c:pt idx="473">
                  <c:v>3.6745000000000001</c:v>
                </c:pt>
                <c:pt idx="474">
                  <c:v>3.6856</c:v>
                </c:pt>
                <c:pt idx="475">
                  <c:v>3.6874000000000002</c:v>
                </c:pt>
                <c:pt idx="476">
                  <c:v>3.8335999999999997</c:v>
                </c:pt>
                <c:pt idx="477">
                  <c:v>3.8545999999999987</c:v>
                </c:pt>
                <c:pt idx="478">
                  <c:v>3.9645000000000001</c:v>
                </c:pt>
                <c:pt idx="479">
                  <c:v>3.9529999999999967</c:v>
                </c:pt>
                <c:pt idx="480">
                  <c:v>3.9140999999999977</c:v>
                </c:pt>
                <c:pt idx="481">
                  <c:v>3.7246999999999999</c:v>
                </c:pt>
                <c:pt idx="482">
                  <c:v>3.7019000000000002</c:v>
                </c:pt>
                <c:pt idx="483">
                  <c:v>3.6886000000000001</c:v>
                </c:pt>
                <c:pt idx="484">
                  <c:v>3.7928999999999977</c:v>
                </c:pt>
                <c:pt idx="485">
                  <c:v>3.7432000000000012</c:v>
                </c:pt>
                <c:pt idx="486">
                  <c:v>3.7432000000000012</c:v>
                </c:pt>
                <c:pt idx="487">
                  <c:v>3.6465999999999998</c:v>
                </c:pt>
                <c:pt idx="488">
                  <c:v>3.8524999999999916</c:v>
                </c:pt>
                <c:pt idx="489">
                  <c:v>3.7349000000000001</c:v>
                </c:pt>
                <c:pt idx="490">
                  <c:v>3.6484000000000001</c:v>
                </c:pt>
                <c:pt idx="491">
                  <c:v>3.5293000000000001</c:v>
                </c:pt>
                <c:pt idx="492">
                  <c:v>3.3205</c:v>
                </c:pt>
                <c:pt idx="493">
                  <c:v>3.0131000000000001</c:v>
                </c:pt>
                <c:pt idx="494">
                  <c:v>3.1974</c:v>
                </c:pt>
                <c:pt idx="495">
                  <c:v>3.3235999999999999</c:v>
                </c:pt>
                <c:pt idx="496">
                  <c:v>3.1078000000000001</c:v>
                </c:pt>
                <c:pt idx="497">
                  <c:v>2.9783999999999997</c:v>
                </c:pt>
                <c:pt idx="498">
                  <c:v>2.9777999999999998</c:v>
                </c:pt>
                <c:pt idx="499">
                  <c:v>2.92</c:v>
                </c:pt>
                <c:pt idx="500">
                  <c:v>2.7309000000000001</c:v>
                </c:pt>
                <c:pt idx="501">
                  <c:v>2.6723999999999997</c:v>
                </c:pt>
                <c:pt idx="502">
                  <c:v>2.6585000000000001</c:v>
                </c:pt>
                <c:pt idx="503">
                  <c:v>2.5512999999999977</c:v>
                </c:pt>
                <c:pt idx="504">
                  <c:v>2.7037000000000084</c:v>
                </c:pt>
                <c:pt idx="505">
                  <c:v>2.7378</c:v>
                </c:pt>
                <c:pt idx="506">
                  <c:v>2.6398999999999977</c:v>
                </c:pt>
                <c:pt idx="507">
                  <c:v>2.6823999999999999</c:v>
                </c:pt>
                <c:pt idx="508">
                  <c:v>2.6019000000000001</c:v>
                </c:pt>
                <c:pt idx="509">
                  <c:v>2.5705</c:v>
                </c:pt>
                <c:pt idx="510">
                  <c:v>2.5126999999999926</c:v>
                </c:pt>
                <c:pt idx="511">
                  <c:v>2.2557999999999998</c:v>
                </c:pt>
                <c:pt idx="512">
                  <c:v>2.1915</c:v>
                </c:pt>
                <c:pt idx="513">
                  <c:v>2.0787999999999998</c:v>
                </c:pt>
                <c:pt idx="514">
                  <c:v>2.123100000000008</c:v>
                </c:pt>
                <c:pt idx="515">
                  <c:v>2.17</c:v>
                </c:pt>
                <c:pt idx="516">
                  <c:v>2.1728999999999967</c:v>
                </c:pt>
                <c:pt idx="517">
                  <c:v>2.1819999999999999</c:v>
                </c:pt>
                <c:pt idx="518">
                  <c:v>2.1808999999999998</c:v>
                </c:pt>
                <c:pt idx="519">
                  <c:v>2.1317999999999997</c:v>
                </c:pt>
                <c:pt idx="520">
                  <c:v>2.0989</c:v>
                </c:pt>
                <c:pt idx="521">
                  <c:v>2.0529999999999977</c:v>
                </c:pt>
                <c:pt idx="522">
                  <c:v>2.2122999999999977</c:v>
                </c:pt>
                <c:pt idx="523">
                  <c:v>2.2122999999999977</c:v>
                </c:pt>
                <c:pt idx="524">
                  <c:v>2.3687999999999998</c:v>
                </c:pt>
                <c:pt idx="525">
                  <c:v>2.4811999999999999</c:v>
                </c:pt>
                <c:pt idx="526">
                  <c:v>2.4453999999999998</c:v>
                </c:pt>
                <c:pt idx="527">
                  <c:v>2.4941999999999998</c:v>
                </c:pt>
                <c:pt idx="528">
                  <c:v>2.4397999999999977</c:v>
                </c:pt>
                <c:pt idx="529">
                  <c:v>2.3899999999999997</c:v>
                </c:pt>
                <c:pt idx="530">
                  <c:v>2.3043999999999998</c:v>
                </c:pt>
                <c:pt idx="531">
                  <c:v>2.2923999999999998</c:v>
                </c:pt>
                <c:pt idx="532">
                  <c:v>2.1993</c:v>
                </c:pt>
                <c:pt idx="533">
                  <c:v>2.2054999999999998</c:v>
                </c:pt>
                <c:pt idx="534">
                  <c:v>2.3186999999999967</c:v>
                </c:pt>
                <c:pt idx="535">
                  <c:v>2.3183999999999987</c:v>
                </c:pt>
                <c:pt idx="536">
                  <c:v>2.3771</c:v>
                </c:pt>
                <c:pt idx="537">
                  <c:v>2.5359999999999987</c:v>
                </c:pt>
                <c:pt idx="538">
                  <c:v>2.5921999999999987</c:v>
                </c:pt>
                <c:pt idx="539">
                  <c:v>2.6172</c:v>
                </c:pt>
                <c:pt idx="540">
                  <c:v>2.6410999999999998</c:v>
                </c:pt>
                <c:pt idx="541">
                  <c:v>2.5274000000000001</c:v>
                </c:pt>
                <c:pt idx="542">
                  <c:v>2.6665000000000001</c:v>
                </c:pt>
                <c:pt idx="543">
                  <c:v>2.8585999999999987</c:v>
                </c:pt>
                <c:pt idx="544">
                  <c:v>2.8403</c:v>
                </c:pt>
                <c:pt idx="545">
                  <c:v>2.7225999999999999</c:v>
                </c:pt>
                <c:pt idx="546">
                  <c:v>2.8839999999999999</c:v>
                </c:pt>
                <c:pt idx="547">
                  <c:v>2.9352999999999967</c:v>
                </c:pt>
                <c:pt idx="548">
                  <c:v>2.9119999999999977</c:v>
                </c:pt>
                <c:pt idx="549">
                  <c:v>2.9916999999999967</c:v>
                </c:pt>
                <c:pt idx="550">
                  <c:v>2.9843999999999999</c:v>
                </c:pt>
                <c:pt idx="551">
                  <c:v>2.8135999999999997</c:v>
                </c:pt>
                <c:pt idx="552">
                  <c:v>2.7536999999999998</c:v>
                </c:pt>
                <c:pt idx="553">
                  <c:v>2.7824</c:v>
                </c:pt>
                <c:pt idx="554">
                  <c:v>2.8893999999999997</c:v>
                </c:pt>
                <c:pt idx="555">
                  <c:v>2.8895</c:v>
                </c:pt>
                <c:pt idx="556">
                  <c:v>2.6478999999999999</c:v>
                </c:pt>
                <c:pt idx="557">
                  <c:v>2.7553999999999998</c:v>
                </c:pt>
                <c:pt idx="558">
                  <c:v>2.8531</c:v>
                </c:pt>
                <c:pt idx="559">
                  <c:v>2.7879000000000085</c:v>
                </c:pt>
                <c:pt idx="560">
                  <c:v>2.7536</c:v>
                </c:pt>
                <c:pt idx="561">
                  <c:v>2.7951000000000001</c:v>
                </c:pt>
                <c:pt idx="562">
                  <c:v>2.9262999999999977</c:v>
                </c:pt>
                <c:pt idx="563">
                  <c:v>2.9907999999999997</c:v>
                </c:pt>
                <c:pt idx="564">
                  <c:v>3.0131000000000001</c:v>
                </c:pt>
                <c:pt idx="565">
                  <c:v>2.8623999999999987</c:v>
                </c:pt>
                <c:pt idx="566">
                  <c:v>2.8771</c:v>
                </c:pt>
                <c:pt idx="567">
                  <c:v>2.9744999999999977</c:v>
                </c:pt>
                <c:pt idx="568">
                  <c:v>2.8114999999999917</c:v>
                </c:pt>
                <c:pt idx="569">
                  <c:v>2.8716999999999926</c:v>
                </c:pt>
                <c:pt idx="570">
                  <c:v>2.8588999999999967</c:v>
                </c:pt>
                <c:pt idx="571">
                  <c:v>3.0044</c:v>
                </c:pt>
                <c:pt idx="572">
                  <c:v>2.9047999999999998</c:v>
                </c:pt>
                <c:pt idx="573">
                  <c:v>2.8534999999999977</c:v>
                </c:pt>
                <c:pt idx="574">
                  <c:v>2.8901999999999997</c:v>
                </c:pt>
                <c:pt idx="575">
                  <c:v>2.9528999999999916</c:v>
                </c:pt>
                <c:pt idx="576">
                  <c:v>3.0065999999999997</c:v>
                </c:pt>
                <c:pt idx="577">
                  <c:v>2.5329999999999977</c:v>
                </c:pt>
                <c:pt idx="578">
                  <c:v>2.6023000000000001</c:v>
                </c:pt>
                <c:pt idx="579">
                  <c:v>2.6343999999999999</c:v>
                </c:pt>
                <c:pt idx="580">
                  <c:v>2.6522999999999977</c:v>
                </c:pt>
                <c:pt idx="581">
                  <c:v>2.7010000000000001</c:v>
                </c:pt>
                <c:pt idx="582">
                  <c:v>2.7844000000000002</c:v>
                </c:pt>
                <c:pt idx="583">
                  <c:v>2.7389000000000001</c:v>
                </c:pt>
                <c:pt idx="584">
                  <c:v>2.7570999999999999</c:v>
                </c:pt>
                <c:pt idx="585">
                  <c:v>2.7117</c:v>
                </c:pt>
                <c:pt idx="586">
                  <c:v>2.6629</c:v>
                </c:pt>
                <c:pt idx="587">
                  <c:v>2.6539000000000001</c:v>
                </c:pt>
                <c:pt idx="588">
                  <c:v>2.7662</c:v>
                </c:pt>
                <c:pt idx="589">
                  <c:v>2.8853</c:v>
                </c:pt>
                <c:pt idx="590">
                  <c:v>2.9222999999999977</c:v>
                </c:pt>
                <c:pt idx="591">
                  <c:v>2.8964999999999916</c:v>
                </c:pt>
                <c:pt idx="592">
                  <c:v>2.8558999999999917</c:v>
                </c:pt>
                <c:pt idx="593">
                  <c:v>2.9207000000000001</c:v>
                </c:pt>
                <c:pt idx="594">
                  <c:v>2.9225999999999988</c:v>
                </c:pt>
                <c:pt idx="595">
                  <c:v>2.8578999999999977</c:v>
                </c:pt>
                <c:pt idx="596">
                  <c:v>2.7845000000000075</c:v>
                </c:pt>
                <c:pt idx="597">
                  <c:v>2.7644000000000002</c:v>
                </c:pt>
                <c:pt idx="598">
                  <c:v>2.8302999999999967</c:v>
                </c:pt>
                <c:pt idx="599">
                  <c:v>2.9451000000000001</c:v>
                </c:pt>
                <c:pt idx="600">
                  <c:v>2.8358999999999916</c:v>
                </c:pt>
                <c:pt idx="601">
                  <c:v>2.8968999999999916</c:v>
                </c:pt>
                <c:pt idx="602">
                  <c:v>2.9396999999999927</c:v>
                </c:pt>
                <c:pt idx="603">
                  <c:v>2.9192999999999967</c:v>
                </c:pt>
                <c:pt idx="604">
                  <c:v>2.9903</c:v>
                </c:pt>
                <c:pt idx="605">
                  <c:v>2.9083000000000001</c:v>
                </c:pt>
                <c:pt idx="606">
                  <c:v>3.0072999999999999</c:v>
                </c:pt>
                <c:pt idx="607">
                  <c:v>3.1073000000000075</c:v>
                </c:pt>
                <c:pt idx="608">
                  <c:v>3.1187</c:v>
                </c:pt>
                <c:pt idx="609">
                  <c:v>3.1533000000000002</c:v>
                </c:pt>
                <c:pt idx="610">
                  <c:v>3.1513999999999998</c:v>
                </c:pt>
                <c:pt idx="611">
                  <c:v>3.1591999999999998</c:v>
                </c:pt>
                <c:pt idx="612">
                  <c:v>3.1612</c:v>
                </c:pt>
                <c:pt idx="613">
                  <c:v>3.3340999999999967</c:v>
                </c:pt>
                <c:pt idx="614">
                  <c:v>3.2856000000000001</c:v>
                </c:pt>
                <c:pt idx="615">
                  <c:v>3.1654</c:v>
                </c:pt>
                <c:pt idx="616">
                  <c:v>3.1726999999999967</c:v>
                </c:pt>
                <c:pt idx="617">
                  <c:v>3.1194999999999977</c:v>
                </c:pt>
                <c:pt idx="618">
                  <c:v>3.0884</c:v>
                </c:pt>
                <c:pt idx="619">
                  <c:v>3.1341000000000001</c:v>
                </c:pt>
                <c:pt idx="620">
                  <c:v>3.23</c:v>
                </c:pt>
                <c:pt idx="621">
                  <c:v>3.2429999999999999</c:v>
                </c:pt>
                <c:pt idx="622">
                  <c:v>3.1911999999999998</c:v>
                </c:pt>
                <c:pt idx="623">
                  <c:v>3.3643999999999998</c:v>
                </c:pt>
                <c:pt idx="624">
                  <c:v>3.4495</c:v>
                </c:pt>
                <c:pt idx="625">
                  <c:v>3.4495999999999998</c:v>
                </c:pt>
                <c:pt idx="626">
                  <c:v>3.5467</c:v>
                </c:pt>
                <c:pt idx="627">
                  <c:v>3.7381000000000002</c:v>
                </c:pt>
                <c:pt idx="628">
                  <c:v>3.6121999999999987</c:v>
                </c:pt>
                <c:pt idx="629">
                  <c:v>3.4593999999999987</c:v>
                </c:pt>
                <c:pt idx="630">
                  <c:v>3.6725999999999988</c:v>
                </c:pt>
                <c:pt idx="631">
                  <c:v>3.6126999999999967</c:v>
                </c:pt>
                <c:pt idx="632">
                  <c:v>3.5397999999999987</c:v>
                </c:pt>
                <c:pt idx="633">
                  <c:v>3.7099000000000002</c:v>
                </c:pt>
                <c:pt idx="634">
                  <c:v>3.8279000000000001</c:v>
                </c:pt>
                <c:pt idx="635">
                  <c:v>3.8735999999999997</c:v>
                </c:pt>
                <c:pt idx="636">
                  <c:v>3.8558999999999917</c:v>
                </c:pt>
                <c:pt idx="637">
                  <c:v>3.9455</c:v>
                </c:pt>
                <c:pt idx="638">
                  <c:v>3.8542999999999967</c:v>
                </c:pt>
                <c:pt idx="639">
                  <c:v>3.7915999999999999</c:v>
                </c:pt>
                <c:pt idx="640">
                  <c:v>3.7113</c:v>
                </c:pt>
                <c:pt idx="641">
                  <c:v>3.6587999999999998</c:v>
                </c:pt>
                <c:pt idx="642">
                  <c:v>3.6882000000000001</c:v>
                </c:pt>
                <c:pt idx="643">
                  <c:v>3.8277000000000001</c:v>
                </c:pt>
                <c:pt idx="644">
                  <c:v>3.7808000000000002</c:v>
                </c:pt>
                <c:pt idx="645">
                  <c:v>3.681</c:v>
                </c:pt>
                <c:pt idx="646">
                  <c:v>3.6208</c:v>
                </c:pt>
                <c:pt idx="647">
                  <c:v>3.6850999999999998</c:v>
                </c:pt>
                <c:pt idx="648">
                  <c:v>3.5397999999999987</c:v>
                </c:pt>
                <c:pt idx="649">
                  <c:v>3.5362999999999967</c:v>
                </c:pt>
                <c:pt idx="650">
                  <c:v>3.4767999999999977</c:v>
                </c:pt>
                <c:pt idx="651">
                  <c:v>3.5325999999999977</c:v>
                </c:pt>
                <c:pt idx="652">
                  <c:v>3.5364999999999926</c:v>
                </c:pt>
                <c:pt idx="653">
                  <c:v>3.4945999999999997</c:v>
                </c:pt>
                <c:pt idx="654">
                  <c:v>3.4984999999999977</c:v>
                </c:pt>
                <c:pt idx="655">
                  <c:v>3.5063</c:v>
                </c:pt>
                <c:pt idx="656">
                  <c:v>3.4543999999999997</c:v>
                </c:pt>
                <c:pt idx="657">
                  <c:v>3.3081</c:v>
                </c:pt>
                <c:pt idx="658">
                  <c:v>3.403</c:v>
                </c:pt>
                <c:pt idx="659">
                  <c:v>3.3025999999999978</c:v>
                </c:pt>
                <c:pt idx="660">
                  <c:v>3.3499999999999988</c:v>
                </c:pt>
                <c:pt idx="661">
                  <c:v>3.4702999999999977</c:v>
                </c:pt>
                <c:pt idx="662">
                  <c:v>3.6038000000000001</c:v>
                </c:pt>
                <c:pt idx="663">
                  <c:v>3.5689000000000002</c:v>
                </c:pt>
                <c:pt idx="664">
                  <c:v>3.6433000000000075</c:v>
                </c:pt>
                <c:pt idx="665">
                  <c:v>3.6063000000000001</c:v>
                </c:pt>
                <c:pt idx="666">
                  <c:v>3.4823999999999997</c:v>
                </c:pt>
                <c:pt idx="667">
                  <c:v>3.5442999999999998</c:v>
                </c:pt>
                <c:pt idx="668">
                  <c:v>3.6555</c:v>
                </c:pt>
                <c:pt idx="669">
                  <c:v>3.6577999999999999</c:v>
                </c:pt>
                <c:pt idx="670">
                  <c:v>3.7189000000000001</c:v>
                </c:pt>
                <c:pt idx="671">
                  <c:v>3.6856</c:v>
                </c:pt>
                <c:pt idx="672">
                  <c:v>3.6581999999999999</c:v>
                </c:pt>
                <c:pt idx="673">
                  <c:v>3.6074000000000002</c:v>
                </c:pt>
                <c:pt idx="674">
                  <c:v>3.4795999999999987</c:v>
                </c:pt>
                <c:pt idx="675">
                  <c:v>3.6333000000000002</c:v>
                </c:pt>
                <c:pt idx="676">
                  <c:v>3.6844999999999999</c:v>
                </c:pt>
                <c:pt idx="677">
                  <c:v>3.7458999999999998</c:v>
                </c:pt>
                <c:pt idx="678">
                  <c:v>3.7501000000000002</c:v>
                </c:pt>
                <c:pt idx="679">
                  <c:v>3.8501999999999987</c:v>
                </c:pt>
                <c:pt idx="680">
                  <c:v>3.7765</c:v>
                </c:pt>
                <c:pt idx="681">
                  <c:v>3.6677000000000075</c:v>
                </c:pt>
                <c:pt idx="682">
                  <c:v>3.7172000000000001</c:v>
                </c:pt>
                <c:pt idx="683">
                  <c:v>3.5949999999999998</c:v>
                </c:pt>
                <c:pt idx="684">
                  <c:v>3.5688</c:v>
                </c:pt>
                <c:pt idx="685">
                  <c:v>3.4683999999999999</c:v>
                </c:pt>
                <c:pt idx="686">
                  <c:v>3.5091999999999999</c:v>
                </c:pt>
                <c:pt idx="687">
                  <c:v>3.4516999999999967</c:v>
                </c:pt>
                <c:pt idx="688">
                  <c:v>3.4312999999999967</c:v>
                </c:pt>
                <c:pt idx="689">
                  <c:v>3.5649000000000002</c:v>
                </c:pt>
                <c:pt idx="690">
                  <c:v>3.4754999999999967</c:v>
                </c:pt>
                <c:pt idx="691">
                  <c:v>3.4347999999999987</c:v>
                </c:pt>
                <c:pt idx="692">
                  <c:v>3.4328999999999916</c:v>
                </c:pt>
                <c:pt idx="693">
                  <c:v>3.4531000000000001</c:v>
                </c:pt>
                <c:pt idx="694">
                  <c:v>3.4455999999999998</c:v>
                </c:pt>
                <c:pt idx="695">
                  <c:v>3.3975</c:v>
                </c:pt>
                <c:pt idx="696">
                  <c:v>3.3624999999999967</c:v>
                </c:pt>
                <c:pt idx="697">
                  <c:v>3.3055999999999988</c:v>
                </c:pt>
                <c:pt idx="698">
                  <c:v>3.3439999999999999</c:v>
                </c:pt>
                <c:pt idx="699">
                  <c:v>3.4377999999999997</c:v>
                </c:pt>
                <c:pt idx="700">
                  <c:v>3.4415</c:v>
                </c:pt>
                <c:pt idx="701">
                  <c:v>3.4823</c:v>
                </c:pt>
                <c:pt idx="702">
                  <c:v>3.4710999999999967</c:v>
                </c:pt>
                <c:pt idx="703">
                  <c:v>3.3472</c:v>
                </c:pt>
                <c:pt idx="704">
                  <c:v>3.347</c:v>
                </c:pt>
                <c:pt idx="705">
                  <c:v>3.4207999999999998</c:v>
                </c:pt>
                <c:pt idx="706">
                  <c:v>3.4540999999999977</c:v>
                </c:pt>
                <c:pt idx="707">
                  <c:v>3.4689999999999999</c:v>
                </c:pt>
                <c:pt idx="708">
                  <c:v>3.3835999999999999</c:v>
                </c:pt>
                <c:pt idx="709">
                  <c:v>3.4632000000000001</c:v>
                </c:pt>
                <c:pt idx="710">
                  <c:v>3.4798999999999967</c:v>
                </c:pt>
                <c:pt idx="711">
                  <c:v>3.4445000000000001</c:v>
                </c:pt>
                <c:pt idx="712">
                  <c:v>3.4183999999999997</c:v>
                </c:pt>
                <c:pt idx="713">
                  <c:v>3.3813</c:v>
                </c:pt>
                <c:pt idx="714">
                  <c:v>3.3183999999999987</c:v>
                </c:pt>
                <c:pt idx="715">
                  <c:v>3.2797000000000001</c:v>
                </c:pt>
                <c:pt idx="716">
                  <c:v>3.2906</c:v>
                </c:pt>
                <c:pt idx="717">
                  <c:v>3.3052999999999977</c:v>
                </c:pt>
                <c:pt idx="718">
                  <c:v>3.1789999999999998</c:v>
                </c:pt>
                <c:pt idx="719">
                  <c:v>3.2187999999999999</c:v>
                </c:pt>
                <c:pt idx="720">
                  <c:v>3.2204999999999999</c:v>
                </c:pt>
                <c:pt idx="721">
                  <c:v>3.2551999999999999</c:v>
                </c:pt>
                <c:pt idx="722">
                  <c:v>3.1819999999999999</c:v>
                </c:pt>
                <c:pt idx="723">
                  <c:v>3.2477000000000085</c:v>
                </c:pt>
                <c:pt idx="724">
                  <c:v>3.3801999999999999</c:v>
                </c:pt>
                <c:pt idx="725">
                  <c:v>3.3782999999999967</c:v>
                </c:pt>
                <c:pt idx="726">
                  <c:v>3.3467999999999987</c:v>
                </c:pt>
                <c:pt idx="727">
                  <c:v>3.4135999999999997</c:v>
                </c:pt>
                <c:pt idx="728">
                  <c:v>3.4564999999999917</c:v>
                </c:pt>
                <c:pt idx="729">
                  <c:v>3.4114999999999926</c:v>
                </c:pt>
                <c:pt idx="730">
                  <c:v>3.3891</c:v>
                </c:pt>
                <c:pt idx="731">
                  <c:v>3.3407</c:v>
                </c:pt>
                <c:pt idx="732">
                  <c:v>3.3853</c:v>
                </c:pt>
                <c:pt idx="733">
                  <c:v>3.4131999999999998</c:v>
                </c:pt>
                <c:pt idx="734">
                  <c:v>3.4899999999999998</c:v>
                </c:pt>
                <c:pt idx="735">
                  <c:v>3.5541999999999998</c:v>
                </c:pt>
                <c:pt idx="736">
                  <c:v>3.4447999999999999</c:v>
                </c:pt>
                <c:pt idx="737">
                  <c:v>3.4147999999999987</c:v>
                </c:pt>
                <c:pt idx="738">
                  <c:v>3.4973999999999998</c:v>
                </c:pt>
                <c:pt idx="739">
                  <c:v>3.3827999999999987</c:v>
                </c:pt>
                <c:pt idx="740">
                  <c:v>3.4144999999999968</c:v>
                </c:pt>
                <c:pt idx="741">
                  <c:v>3.4651999999999998</c:v>
                </c:pt>
                <c:pt idx="742">
                  <c:v>3.5236999999999998</c:v>
                </c:pt>
                <c:pt idx="743">
                  <c:v>3.5236000000000001</c:v>
                </c:pt>
                <c:pt idx="744">
                  <c:v>3.4971000000000001</c:v>
                </c:pt>
                <c:pt idx="745">
                  <c:v>3.4857</c:v>
                </c:pt>
                <c:pt idx="746">
                  <c:v>3.4723999999999977</c:v>
                </c:pt>
                <c:pt idx="747">
                  <c:v>3.4830999999999999</c:v>
                </c:pt>
                <c:pt idx="748">
                  <c:v>3.4438</c:v>
                </c:pt>
                <c:pt idx="749">
                  <c:v>3.4177</c:v>
                </c:pt>
                <c:pt idx="750">
                  <c:v>3.3342999999999967</c:v>
                </c:pt>
                <c:pt idx="751">
                  <c:v>3.3231999999999999</c:v>
                </c:pt>
                <c:pt idx="752">
                  <c:v>3.3637999999999999</c:v>
                </c:pt>
                <c:pt idx="753">
                  <c:v>3.3360999999999916</c:v>
                </c:pt>
                <c:pt idx="754">
                  <c:v>3.3655999999999997</c:v>
                </c:pt>
                <c:pt idx="755">
                  <c:v>3.3489</c:v>
                </c:pt>
                <c:pt idx="756">
                  <c:v>3.3026999999999926</c:v>
                </c:pt>
                <c:pt idx="757">
                  <c:v>3.2694999999999999</c:v>
                </c:pt>
                <c:pt idx="758">
                  <c:v>3.2694000000000001</c:v>
                </c:pt>
                <c:pt idx="759">
                  <c:v>3.2050999999999998</c:v>
                </c:pt>
                <c:pt idx="760">
                  <c:v>3.1978</c:v>
                </c:pt>
                <c:pt idx="761">
                  <c:v>3.2822</c:v>
                </c:pt>
                <c:pt idx="762">
                  <c:v>3.3098999999999967</c:v>
                </c:pt>
                <c:pt idx="763">
                  <c:v>3.3841999999999999</c:v>
                </c:pt>
                <c:pt idx="764">
                  <c:v>3.4721999999999977</c:v>
                </c:pt>
                <c:pt idx="765">
                  <c:v>3.4289999999999998</c:v>
                </c:pt>
                <c:pt idx="766">
                  <c:v>3.3803999999999998</c:v>
                </c:pt>
                <c:pt idx="767">
                  <c:v>3.4327999999999967</c:v>
                </c:pt>
                <c:pt idx="768">
                  <c:v>3.4966999999999926</c:v>
                </c:pt>
                <c:pt idx="769">
                  <c:v>3.5497999999999998</c:v>
                </c:pt>
                <c:pt idx="770">
                  <c:v>3.548</c:v>
                </c:pt>
                <c:pt idx="771">
                  <c:v>3.5861000000000001</c:v>
                </c:pt>
                <c:pt idx="772">
                  <c:v>3.5975000000000001</c:v>
                </c:pt>
                <c:pt idx="773">
                  <c:v>3.4779999999999998</c:v>
                </c:pt>
                <c:pt idx="774">
                  <c:v>3.5367999999999977</c:v>
                </c:pt>
                <c:pt idx="775">
                  <c:v>3.6745000000000001</c:v>
                </c:pt>
                <c:pt idx="776">
                  <c:v>3.7538</c:v>
                </c:pt>
                <c:pt idx="777">
                  <c:v>3.748100000000008</c:v>
                </c:pt>
                <c:pt idx="778">
                  <c:v>3.8028999999999926</c:v>
                </c:pt>
                <c:pt idx="779">
                  <c:v>3.8029999999999977</c:v>
                </c:pt>
                <c:pt idx="780">
                  <c:v>3.8401999999999998</c:v>
                </c:pt>
                <c:pt idx="781">
                  <c:v>3.7972000000000001</c:v>
                </c:pt>
                <c:pt idx="782">
                  <c:v>3.7856000000000001</c:v>
                </c:pt>
                <c:pt idx="783">
                  <c:v>3.8367999999999967</c:v>
                </c:pt>
                <c:pt idx="784">
                  <c:v>3.8349999999999977</c:v>
                </c:pt>
                <c:pt idx="785">
                  <c:v>3.8154999999999917</c:v>
                </c:pt>
                <c:pt idx="786">
                  <c:v>3.7608000000000001</c:v>
                </c:pt>
                <c:pt idx="787">
                  <c:v>3.8214999999999977</c:v>
                </c:pt>
                <c:pt idx="788">
                  <c:v>3.8235000000000001</c:v>
                </c:pt>
                <c:pt idx="789">
                  <c:v>3.8296999999999977</c:v>
                </c:pt>
                <c:pt idx="790">
                  <c:v>3.8179999999999987</c:v>
                </c:pt>
                <c:pt idx="791">
                  <c:v>3.7107999999999999</c:v>
                </c:pt>
                <c:pt idx="792">
                  <c:v>3.7907999999999999</c:v>
                </c:pt>
                <c:pt idx="793">
                  <c:v>3.7382</c:v>
                </c:pt>
                <c:pt idx="794">
                  <c:v>3.6743999999999999</c:v>
                </c:pt>
                <c:pt idx="795">
                  <c:v>3.6745000000000001</c:v>
                </c:pt>
                <c:pt idx="796">
                  <c:v>3.6919</c:v>
                </c:pt>
                <c:pt idx="797">
                  <c:v>3.6474000000000002</c:v>
                </c:pt>
                <c:pt idx="798">
                  <c:v>3.5857999999999999</c:v>
                </c:pt>
                <c:pt idx="799">
                  <c:v>3.6071000000000075</c:v>
                </c:pt>
                <c:pt idx="800">
                  <c:v>3.6265000000000001</c:v>
                </c:pt>
                <c:pt idx="801">
                  <c:v>3.6187999999999998</c:v>
                </c:pt>
                <c:pt idx="802">
                  <c:v>3.6478999999999999</c:v>
                </c:pt>
                <c:pt idx="803">
                  <c:v>3.6343999999999999</c:v>
                </c:pt>
                <c:pt idx="804">
                  <c:v>3.5844</c:v>
                </c:pt>
                <c:pt idx="805">
                  <c:v>3.6501000000000001</c:v>
                </c:pt>
                <c:pt idx="806">
                  <c:v>3.6404999999999998</c:v>
                </c:pt>
                <c:pt idx="807">
                  <c:v>3.7046999999999999</c:v>
                </c:pt>
                <c:pt idx="808">
                  <c:v>3.6057999999999999</c:v>
                </c:pt>
                <c:pt idx="809">
                  <c:v>3.5653999999999999</c:v>
                </c:pt>
                <c:pt idx="810">
                  <c:v>3.5596999999999968</c:v>
                </c:pt>
                <c:pt idx="811">
                  <c:v>3.6448</c:v>
                </c:pt>
                <c:pt idx="812">
                  <c:v>3.6897000000000002</c:v>
                </c:pt>
                <c:pt idx="813">
                  <c:v>3.7155</c:v>
                </c:pt>
                <c:pt idx="814">
                  <c:v>3.6927999999999988</c:v>
                </c:pt>
                <c:pt idx="815">
                  <c:v>3.6909000000000001</c:v>
                </c:pt>
                <c:pt idx="816">
                  <c:v>3.6568999999999967</c:v>
                </c:pt>
                <c:pt idx="817">
                  <c:v>3.7307000000000001</c:v>
                </c:pt>
                <c:pt idx="818">
                  <c:v>3.8011999999999997</c:v>
                </c:pt>
                <c:pt idx="819">
                  <c:v>3.7725999999999997</c:v>
                </c:pt>
                <c:pt idx="820">
                  <c:v>3.7955000000000001</c:v>
                </c:pt>
                <c:pt idx="821">
                  <c:v>3.6834000000000002</c:v>
                </c:pt>
                <c:pt idx="822">
                  <c:v>3.6909000000000001</c:v>
                </c:pt>
                <c:pt idx="823">
                  <c:v>3.6323999999999987</c:v>
                </c:pt>
                <c:pt idx="824">
                  <c:v>3.6116999999999977</c:v>
                </c:pt>
                <c:pt idx="825">
                  <c:v>3.6078999999999999</c:v>
                </c:pt>
                <c:pt idx="826">
                  <c:v>3.6040999999999999</c:v>
                </c:pt>
                <c:pt idx="827">
                  <c:v>3.6173000000000002</c:v>
                </c:pt>
                <c:pt idx="828">
                  <c:v>3.6021999999999998</c:v>
                </c:pt>
                <c:pt idx="829">
                  <c:v>3.6795999999999998</c:v>
                </c:pt>
                <c:pt idx="830">
                  <c:v>3.7157</c:v>
                </c:pt>
                <c:pt idx="831">
                  <c:v>3.7004999999999999</c:v>
                </c:pt>
                <c:pt idx="832">
                  <c:v>3.7214999999999998</c:v>
                </c:pt>
                <c:pt idx="833">
                  <c:v>3.7272000000000012</c:v>
                </c:pt>
                <c:pt idx="834">
                  <c:v>3.7006000000000001</c:v>
                </c:pt>
                <c:pt idx="835">
                  <c:v>3.6949000000000001</c:v>
                </c:pt>
                <c:pt idx="836">
                  <c:v>3.6493000000000002</c:v>
                </c:pt>
                <c:pt idx="837">
                  <c:v>3.6360999999999977</c:v>
                </c:pt>
                <c:pt idx="838">
                  <c:v>3.6758999999999977</c:v>
                </c:pt>
                <c:pt idx="839">
                  <c:v>3.6892</c:v>
                </c:pt>
                <c:pt idx="840">
                  <c:v>3.6587999999999998</c:v>
                </c:pt>
                <c:pt idx="841">
                  <c:v>3.6854</c:v>
                </c:pt>
                <c:pt idx="842">
                  <c:v>3.8523999999999967</c:v>
                </c:pt>
                <c:pt idx="843">
                  <c:v>3.8776999999999977</c:v>
                </c:pt>
                <c:pt idx="844">
                  <c:v>3.8467999999999987</c:v>
                </c:pt>
                <c:pt idx="845">
                  <c:v>3.8643000000000001</c:v>
                </c:pt>
                <c:pt idx="846">
                  <c:v>3.8565999999999967</c:v>
                </c:pt>
                <c:pt idx="847">
                  <c:v>3.8256999999999977</c:v>
                </c:pt>
                <c:pt idx="848">
                  <c:v>3.8685</c:v>
                </c:pt>
                <c:pt idx="849">
                  <c:v>3.9445999999999999</c:v>
                </c:pt>
                <c:pt idx="850">
                  <c:v>3.9859</c:v>
                </c:pt>
                <c:pt idx="851">
                  <c:v>3.9504999999999977</c:v>
                </c:pt>
                <c:pt idx="852">
                  <c:v>3.8531</c:v>
                </c:pt>
                <c:pt idx="853">
                  <c:v>3.8900999999999977</c:v>
                </c:pt>
                <c:pt idx="854">
                  <c:v>3.8824999999999967</c:v>
                </c:pt>
                <c:pt idx="855">
                  <c:v>3.8416999999999977</c:v>
                </c:pt>
                <c:pt idx="856">
                  <c:v>3.8203999999999998</c:v>
                </c:pt>
                <c:pt idx="857">
                  <c:v>3.8592999999999926</c:v>
                </c:pt>
                <c:pt idx="858">
                  <c:v>3.8320999999999916</c:v>
                </c:pt>
                <c:pt idx="859">
                  <c:v>3.7625999999999999</c:v>
                </c:pt>
                <c:pt idx="860">
                  <c:v>3.7974000000000001</c:v>
                </c:pt>
                <c:pt idx="861">
                  <c:v>3.7993000000000001</c:v>
                </c:pt>
                <c:pt idx="862">
                  <c:v>3.7355999999999998</c:v>
                </c:pt>
                <c:pt idx="863">
                  <c:v>3.7723</c:v>
                </c:pt>
                <c:pt idx="864">
                  <c:v>3.8091999999999997</c:v>
                </c:pt>
                <c:pt idx="865">
                  <c:v>3.8053999999999997</c:v>
                </c:pt>
                <c:pt idx="866">
                  <c:v>3.6877000000000075</c:v>
                </c:pt>
                <c:pt idx="867">
                  <c:v>3.7627999999999999</c:v>
                </c:pt>
                <c:pt idx="868">
                  <c:v>3.7242999999999999</c:v>
                </c:pt>
                <c:pt idx="869">
                  <c:v>3.6532</c:v>
                </c:pt>
                <c:pt idx="870">
                  <c:v>3.6819999999999999</c:v>
                </c:pt>
                <c:pt idx="871">
                  <c:v>3.5901999999999998</c:v>
                </c:pt>
                <c:pt idx="872">
                  <c:v>3.5387999999999997</c:v>
                </c:pt>
                <c:pt idx="873">
                  <c:v>3.3937999999999997</c:v>
                </c:pt>
                <c:pt idx="874">
                  <c:v>3.4255</c:v>
                </c:pt>
                <c:pt idx="875">
                  <c:v>3.5406</c:v>
                </c:pt>
                <c:pt idx="876">
                  <c:v>3.5234999999999999</c:v>
                </c:pt>
                <c:pt idx="877">
                  <c:v>3.5709999999999997</c:v>
                </c:pt>
                <c:pt idx="878">
                  <c:v>3.5261</c:v>
                </c:pt>
                <c:pt idx="879">
                  <c:v>3.4533999999999998</c:v>
                </c:pt>
                <c:pt idx="880">
                  <c:v>3.4868999999999977</c:v>
                </c:pt>
                <c:pt idx="881">
                  <c:v>3.3461999999999987</c:v>
                </c:pt>
                <c:pt idx="882">
                  <c:v>3.3681999999999999</c:v>
                </c:pt>
                <c:pt idx="883">
                  <c:v>3.2125999999999997</c:v>
                </c:pt>
                <c:pt idx="884">
                  <c:v>3.2378999999999998</c:v>
                </c:pt>
                <c:pt idx="885">
                  <c:v>3.1941999999999999</c:v>
                </c:pt>
                <c:pt idx="886">
                  <c:v>3.1577999999999999</c:v>
                </c:pt>
                <c:pt idx="887">
                  <c:v>3.1886000000000001</c:v>
                </c:pt>
                <c:pt idx="888">
                  <c:v>3.3605</c:v>
                </c:pt>
                <c:pt idx="889">
                  <c:v>3.2921999999999998</c:v>
                </c:pt>
                <c:pt idx="890">
                  <c:v>3.2848000000000002</c:v>
                </c:pt>
                <c:pt idx="891">
                  <c:v>3.2591000000000001</c:v>
                </c:pt>
                <c:pt idx="892">
                  <c:v>3.34</c:v>
                </c:pt>
                <c:pt idx="893">
                  <c:v>3.3639000000000001</c:v>
                </c:pt>
                <c:pt idx="894">
                  <c:v>3.2023000000000001</c:v>
                </c:pt>
                <c:pt idx="895">
                  <c:v>3.1421999999999999</c:v>
                </c:pt>
                <c:pt idx="896">
                  <c:v>3.1857000000000002</c:v>
                </c:pt>
                <c:pt idx="897">
                  <c:v>3.1728999999999967</c:v>
                </c:pt>
                <c:pt idx="898">
                  <c:v>3.3192999999999926</c:v>
                </c:pt>
                <c:pt idx="899">
                  <c:v>3.2345999999999999</c:v>
                </c:pt>
                <c:pt idx="900">
                  <c:v>3.2528999999999977</c:v>
                </c:pt>
                <c:pt idx="901">
                  <c:v>3.3024999999999967</c:v>
                </c:pt>
                <c:pt idx="902">
                  <c:v>3.2601000000000084</c:v>
                </c:pt>
                <c:pt idx="903">
                  <c:v>3.1886999999999999</c:v>
                </c:pt>
                <c:pt idx="904">
                  <c:v>3.2195</c:v>
                </c:pt>
                <c:pt idx="905">
                  <c:v>3.2414000000000001</c:v>
                </c:pt>
                <c:pt idx="906">
                  <c:v>3.1663999999999999</c:v>
                </c:pt>
                <c:pt idx="907">
                  <c:v>3.1189999999999998</c:v>
                </c:pt>
                <c:pt idx="908">
                  <c:v>3.1371000000000002</c:v>
                </c:pt>
                <c:pt idx="909">
                  <c:v>3.1078000000000001</c:v>
                </c:pt>
                <c:pt idx="910">
                  <c:v>3.0209999999999999</c:v>
                </c:pt>
                <c:pt idx="911">
                  <c:v>2.9491000000000001</c:v>
                </c:pt>
                <c:pt idx="912">
                  <c:v>2.9310999999999967</c:v>
                </c:pt>
                <c:pt idx="913">
                  <c:v>2.9470000000000001</c:v>
                </c:pt>
                <c:pt idx="914">
                  <c:v>2.9769999999999968</c:v>
                </c:pt>
                <c:pt idx="915">
                  <c:v>2.9733000000000001</c:v>
                </c:pt>
                <c:pt idx="916">
                  <c:v>2.9301999999999997</c:v>
                </c:pt>
                <c:pt idx="917">
                  <c:v>2.9803000000000002</c:v>
                </c:pt>
                <c:pt idx="918">
                  <c:v>3.0305999999999997</c:v>
                </c:pt>
                <c:pt idx="919">
                  <c:v>3.0519999999999987</c:v>
                </c:pt>
                <c:pt idx="920">
                  <c:v>3.0627999999999997</c:v>
                </c:pt>
                <c:pt idx="921">
                  <c:v>3.1208</c:v>
                </c:pt>
                <c:pt idx="922">
                  <c:v>3.0425999999999997</c:v>
                </c:pt>
                <c:pt idx="923">
                  <c:v>2.9937</c:v>
                </c:pt>
                <c:pt idx="924">
                  <c:v>2.9215</c:v>
                </c:pt>
                <c:pt idx="925">
                  <c:v>2.9537</c:v>
                </c:pt>
                <c:pt idx="926">
                  <c:v>2.9481000000000002</c:v>
                </c:pt>
                <c:pt idx="927">
                  <c:v>2.8781999999999988</c:v>
                </c:pt>
                <c:pt idx="928">
                  <c:v>2.9352999999999967</c:v>
                </c:pt>
                <c:pt idx="929">
                  <c:v>2.9943</c:v>
                </c:pt>
                <c:pt idx="930">
                  <c:v>2.9923999999999977</c:v>
                </c:pt>
                <c:pt idx="931">
                  <c:v>3.0485000000000002</c:v>
                </c:pt>
                <c:pt idx="932">
                  <c:v>2.9849999999999999</c:v>
                </c:pt>
                <c:pt idx="933">
                  <c:v>2.9793999999999987</c:v>
                </c:pt>
                <c:pt idx="934">
                  <c:v>2.9051999999999998</c:v>
                </c:pt>
                <c:pt idx="935">
                  <c:v>2.9609000000000001</c:v>
                </c:pt>
                <c:pt idx="936">
                  <c:v>2.9085000000000001</c:v>
                </c:pt>
                <c:pt idx="937">
                  <c:v>2.9497999999999998</c:v>
                </c:pt>
                <c:pt idx="938">
                  <c:v>2.9011</c:v>
                </c:pt>
                <c:pt idx="939">
                  <c:v>2.8165999999999967</c:v>
                </c:pt>
                <c:pt idx="940">
                  <c:v>2.8289</c:v>
                </c:pt>
                <c:pt idx="941">
                  <c:v>2.7593000000000001</c:v>
                </c:pt>
                <c:pt idx="942">
                  <c:v>2.6814</c:v>
                </c:pt>
                <c:pt idx="943">
                  <c:v>2.7454999999999998</c:v>
                </c:pt>
                <c:pt idx="944">
                  <c:v>2.6715999999999998</c:v>
                </c:pt>
                <c:pt idx="945">
                  <c:v>2.5625999999999998</c:v>
                </c:pt>
                <c:pt idx="946">
                  <c:v>2.6320999999999977</c:v>
                </c:pt>
                <c:pt idx="947">
                  <c:v>2.6320999999999977</c:v>
                </c:pt>
                <c:pt idx="948">
                  <c:v>2.5749999999999997</c:v>
                </c:pt>
                <c:pt idx="949">
                  <c:v>2.6105999999999998</c:v>
                </c:pt>
                <c:pt idx="950">
                  <c:v>2.5981000000000001</c:v>
                </c:pt>
                <c:pt idx="951">
                  <c:v>2.488</c:v>
                </c:pt>
                <c:pt idx="952">
                  <c:v>2.5339999999999998</c:v>
                </c:pt>
                <c:pt idx="953">
                  <c:v>2.4754999999999967</c:v>
                </c:pt>
                <c:pt idx="954">
                  <c:v>2.6446999999999998</c:v>
                </c:pt>
                <c:pt idx="955">
                  <c:v>2.5285000000000002</c:v>
                </c:pt>
                <c:pt idx="956">
                  <c:v>2.4683000000000002</c:v>
                </c:pt>
                <c:pt idx="957">
                  <c:v>2.573</c:v>
                </c:pt>
                <c:pt idx="958">
                  <c:v>2.623100000000008</c:v>
                </c:pt>
                <c:pt idx="959">
                  <c:v>2.6970000000000001</c:v>
                </c:pt>
                <c:pt idx="960">
                  <c:v>2.7025000000000001</c:v>
                </c:pt>
                <c:pt idx="961">
                  <c:v>2.5943999999999998</c:v>
                </c:pt>
                <c:pt idx="962">
                  <c:v>2.6555</c:v>
                </c:pt>
                <c:pt idx="963">
                  <c:v>2.7587999999999999</c:v>
                </c:pt>
                <c:pt idx="964">
                  <c:v>2.7917000000000001</c:v>
                </c:pt>
                <c:pt idx="965">
                  <c:v>2.7480000000000002</c:v>
                </c:pt>
                <c:pt idx="966">
                  <c:v>2.6789999999999998</c:v>
                </c:pt>
                <c:pt idx="967">
                  <c:v>2.7206999999999999</c:v>
                </c:pt>
                <c:pt idx="968">
                  <c:v>2.7608000000000001</c:v>
                </c:pt>
                <c:pt idx="969">
                  <c:v>2.7372000000000001</c:v>
                </c:pt>
                <c:pt idx="970">
                  <c:v>2.7025999999999999</c:v>
                </c:pt>
                <c:pt idx="971">
                  <c:v>2.5726999999999967</c:v>
                </c:pt>
                <c:pt idx="972">
                  <c:v>2.5583</c:v>
                </c:pt>
                <c:pt idx="973">
                  <c:v>2.5510999999999977</c:v>
                </c:pt>
                <c:pt idx="974">
                  <c:v>2.605</c:v>
                </c:pt>
                <c:pt idx="975">
                  <c:v>2.5242</c:v>
                </c:pt>
                <c:pt idx="976">
                  <c:v>2.4653</c:v>
                </c:pt>
                <c:pt idx="977">
                  <c:v>2.5026999999999977</c:v>
                </c:pt>
                <c:pt idx="978">
                  <c:v>2.5097999999999998</c:v>
                </c:pt>
                <c:pt idx="979">
                  <c:v>2.5097</c:v>
                </c:pt>
                <c:pt idx="980">
                  <c:v>2.4757999999999987</c:v>
                </c:pt>
                <c:pt idx="981">
                  <c:v>2.4721999999999977</c:v>
                </c:pt>
                <c:pt idx="982">
                  <c:v>2.3975999999999997</c:v>
                </c:pt>
                <c:pt idx="983">
                  <c:v>2.3833000000000002</c:v>
                </c:pt>
                <c:pt idx="984">
                  <c:v>2.3919999999999977</c:v>
                </c:pt>
                <c:pt idx="985">
                  <c:v>2.3918999999999921</c:v>
                </c:pt>
                <c:pt idx="986">
                  <c:v>2.4308999999999967</c:v>
                </c:pt>
                <c:pt idx="987">
                  <c:v>2.4219999999999997</c:v>
                </c:pt>
                <c:pt idx="988">
                  <c:v>2.5076000000000001</c:v>
                </c:pt>
                <c:pt idx="989">
                  <c:v>2.5596999999999968</c:v>
                </c:pt>
                <c:pt idx="990">
                  <c:v>2.5074999999999998</c:v>
                </c:pt>
                <c:pt idx="991">
                  <c:v>2.4751999999999987</c:v>
                </c:pt>
                <c:pt idx="992">
                  <c:v>2.4787999999999997</c:v>
                </c:pt>
                <c:pt idx="993">
                  <c:v>2.5451999999999999</c:v>
                </c:pt>
                <c:pt idx="994">
                  <c:v>2.5541</c:v>
                </c:pt>
                <c:pt idx="995">
                  <c:v>2.5613000000000001</c:v>
                </c:pt>
                <c:pt idx="996">
                  <c:v>2.6393</c:v>
                </c:pt>
                <c:pt idx="997">
                  <c:v>2.7197999999999998</c:v>
                </c:pt>
                <c:pt idx="998">
                  <c:v>2.6576</c:v>
                </c:pt>
                <c:pt idx="999">
                  <c:v>2.5992999999999977</c:v>
                </c:pt>
                <c:pt idx="1000">
                  <c:v>2.6229</c:v>
                </c:pt>
                <c:pt idx="1001">
                  <c:v>2.5865999999999998</c:v>
                </c:pt>
                <c:pt idx="1002">
                  <c:v>2.5701999999999998</c:v>
                </c:pt>
                <c:pt idx="1003">
                  <c:v>2.4889999999999999</c:v>
                </c:pt>
                <c:pt idx="1004">
                  <c:v>2.5303999999999998</c:v>
                </c:pt>
                <c:pt idx="1005">
                  <c:v>2.5501999999999998</c:v>
                </c:pt>
                <c:pt idx="1006">
                  <c:v>2.6557999999999997</c:v>
                </c:pt>
                <c:pt idx="1007">
                  <c:v>2.6286</c:v>
                </c:pt>
                <c:pt idx="1008">
                  <c:v>2.6446999999999998</c:v>
                </c:pt>
                <c:pt idx="1009">
                  <c:v>2.7871000000000095</c:v>
                </c:pt>
                <c:pt idx="1010">
                  <c:v>2.9592999999999967</c:v>
                </c:pt>
                <c:pt idx="1011">
                  <c:v>2.84</c:v>
                </c:pt>
                <c:pt idx="1012">
                  <c:v>2.8765999999999967</c:v>
                </c:pt>
                <c:pt idx="1013">
                  <c:v>2.8949999999999987</c:v>
                </c:pt>
                <c:pt idx="1014">
                  <c:v>2.8712999999999926</c:v>
                </c:pt>
                <c:pt idx="1015">
                  <c:v>2.8018999999999967</c:v>
                </c:pt>
                <c:pt idx="1016">
                  <c:v>2.7728999999999977</c:v>
                </c:pt>
                <c:pt idx="1017">
                  <c:v>2.9119999999999977</c:v>
                </c:pt>
                <c:pt idx="1018">
                  <c:v>2.9085000000000001</c:v>
                </c:pt>
                <c:pt idx="1019">
                  <c:v>2.8662999999999967</c:v>
                </c:pt>
                <c:pt idx="1020">
                  <c:v>2.8205</c:v>
                </c:pt>
                <c:pt idx="1021">
                  <c:v>2.7967999999999997</c:v>
                </c:pt>
                <c:pt idx="1022">
                  <c:v>2.9641999999999999</c:v>
                </c:pt>
                <c:pt idx="1023">
                  <c:v>2.9885000000000002</c:v>
                </c:pt>
                <c:pt idx="1024">
                  <c:v>3.0055000000000001</c:v>
                </c:pt>
                <c:pt idx="1025">
                  <c:v>2.9201000000000001</c:v>
                </c:pt>
                <c:pt idx="1026">
                  <c:v>3.1257000000000001</c:v>
                </c:pt>
                <c:pt idx="1027">
                  <c:v>3.2723</c:v>
                </c:pt>
                <c:pt idx="1028">
                  <c:v>3.2037000000000084</c:v>
                </c:pt>
                <c:pt idx="1029">
                  <c:v>3.3189999999999977</c:v>
                </c:pt>
                <c:pt idx="1030">
                  <c:v>3.2749999999999999</c:v>
                </c:pt>
                <c:pt idx="1031">
                  <c:v>3.4726999999999917</c:v>
                </c:pt>
                <c:pt idx="1032">
                  <c:v>3.5317999999999987</c:v>
                </c:pt>
                <c:pt idx="1033">
                  <c:v>3.4223999999999997</c:v>
                </c:pt>
                <c:pt idx="1034">
                  <c:v>3.3279000000000001</c:v>
                </c:pt>
                <c:pt idx="1035">
                  <c:v>3.3357999999999977</c:v>
                </c:pt>
                <c:pt idx="1036">
                  <c:v>3.3031000000000001</c:v>
                </c:pt>
                <c:pt idx="1037">
                  <c:v>3.3457999999999997</c:v>
                </c:pt>
                <c:pt idx="1038">
                  <c:v>3.3891999999999998</c:v>
                </c:pt>
                <c:pt idx="1039">
                  <c:v>3.3933</c:v>
                </c:pt>
                <c:pt idx="1040">
                  <c:v>3.3293999999999997</c:v>
                </c:pt>
                <c:pt idx="1041">
                  <c:v>3.4794999999999967</c:v>
                </c:pt>
                <c:pt idx="1042">
                  <c:v>3.3489</c:v>
                </c:pt>
                <c:pt idx="1043">
                  <c:v>3.3645999999999998</c:v>
                </c:pt>
                <c:pt idx="1044">
                  <c:v>3.2934999999999999</c:v>
                </c:pt>
                <c:pt idx="1045">
                  <c:v>3.3323999999999967</c:v>
                </c:pt>
                <c:pt idx="1046">
                  <c:v>3.3287</c:v>
                </c:pt>
                <c:pt idx="1047">
                  <c:v>3.4653999999999998</c:v>
                </c:pt>
                <c:pt idx="1048">
                  <c:v>3.3931999999999998</c:v>
                </c:pt>
                <c:pt idx="1049">
                  <c:v>3.3237000000000001</c:v>
                </c:pt>
                <c:pt idx="1050">
                  <c:v>3.2832000000000012</c:v>
                </c:pt>
                <c:pt idx="1051">
                  <c:v>3.3395999999999977</c:v>
                </c:pt>
                <c:pt idx="1052">
                  <c:v>3.3649999999999998</c:v>
                </c:pt>
                <c:pt idx="1053">
                  <c:v>3.2972000000000001</c:v>
                </c:pt>
                <c:pt idx="1054">
                  <c:v>3.3231000000000002</c:v>
                </c:pt>
                <c:pt idx="1055">
                  <c:v>3.3290999999999977</c:v>
                </c:pt>
                <c:pt idx="1056">
                  <c:v>3.3662999999999967</c:v>
                </c:pt>
                <c:pt idx="1057">
                  <c:v>3.3389999999999977</c:v>
                </c:pt>
                <c:pt idx="1058">
                  <c:v>3.4487999999999999</c:v>
                </c:pt>
                <c:pt idx="1059">
                  <c:v>3.4041999999999999</c:v>
                </c:pt>
                <c:pt idx="1060">
                  <c:v>3.4043999999999999</c:v>
                </c:pt>
                <c:pt idx="1061">
                  <c:v>3.3283999999999998</c:v>
                </c:pt>
                <c:pt idx="1062">
                  <c:v>3.4145999999999987</c:v>
                </c:pt>
                <c:pt idx="1063">
                  <c:v>3.3873000000000002</c:v>
                </c:pt>
                <c:pt idx="1064">
                  <c:v>3.3213999999999997</c:v>
                </c:pt>
                <c:pt idx="1065">
                  <c:v>3.3703999999999987</c:v>
                </c:pt>
                <c:pt idx="1066">
                  <c:v>3.4393999999999987</c:v>
                </c:pt>
                <c:pt idx="1067">
                  <c:v>3.4771000000000001</c:v>
                </c:pt>
                <c:pt idx="1068">
                  <c:v>3.5488</c:v>
                </c:pt>
                <c:pt idx="1069">
                  <c:v>3.6355999999999997</c:v>
                </c:pt>
                <c:pt idx="1070">
                  <c:v>3.6299000000000001</c:v>
                </c:pt>
                <c:pt idx="1071">
                  <c:v>3.7372999999999998</c:v>
                </c:pt>
                <c:pt idx="1072">
                  <c:v>3.6465000000000001</c:v>
                </c:pt>
                <c:pt idx="1073">
                  <c:v>3.6927999999999988</c:v>
                </c:pt>
                <c:pt idx="1074">
                  <c:v>3.6288</c:v>
                </c:pt>
                <c:pt idx="1075">
                  <c:v>3.6193999999999997</c:v>
                </c:pt>
                <c:pt idx="1076">
                  <c:v>3.6044</c:v>
                </c:pt>
                <c:pt idx="1077">
                  <c:v>3.6193</c:v>
                </c:pt>
                <c:pt idx="1078">
                  <c:v>3.5724999999999967</c:v>
                </c:pt>
                <c:pt idx="1079">
                  <c:v>3.5798999999999968</c:v>
                </c:pt>
                <c:pt idx="1080">
                  <c:v>3.5874000000000001</c:v>
                </c:pt>
                <c:pt idx="1081">
                  <c:v>3.4533</c:v>
                </c:pt>
                <c:pt idx="1082">
                  <c:v>3.4847999999999999</c:v>
                </c:pt>
                <c:pt idx="1083">
                  <c:v>3.4477000000000002</c:v>
                </c:pt>
                <c:pt idx="1084">
                  <c:v>3.4124999999999917</c:v>
                </c:pt>
                <c:pt idx="1085">
                  <c:v>3.4272</c:v>
                </c:pt>
                <c:pt idx="1086">
                  <c:v>3.3920999999999917</c:v>
                </c:pt>
                <c:pt idx="1087">
                  <c:v>3.4697</c:v>
                </c:pt>
                <c:pt idx="1088">
                  <c:v>3.5553999999999997</c:v>
                </c:pt>
                <c:pt idx="1089">
                  <c:v>3.4899999999999998</c:v>
                </c:pt>
                <c:pt idx="1090">
                  <c:v>3.5122999999999927</c:v>
                </c:pt>
                <c:pt idx="1091">
                  <c:v>3.5476999999999999</c:v>
                </c:pt>
                <c:pt idx="1092">
                  <c:v>3.4674999999999998</c:v>
                </c:pt>
                <c:pt idx="1093">
                  <c:v>3.3583999999999987</c:v>
                </c:pt>
                <c:pt idx="1094">
                  <c:v>3.4024999999999967</c:v>
                </c:pt>
                <c:pt idx="1095">
                  <c:v>3.3562999999999916</c:v>
                </c:pt>
                <c:pt idx="1096">
                  <c:v>3.3029999999999977</c:v>
                </c:pt>
                <c:pt idx="1097">
                  <c:v>3.17</c:v>
                </c:pt>
                <c:pt idx="1098">
                  <c:v>3.2549999999999999</c:v>
                </c:pt>
                <c:pt idx="1099">
                  <c:v>3.2678000000000011</c:v>
                </c:pt>
                <c:pt idx="1100">
                  <c:v>3.3281999999999998</c:v>
                </c:pt>
                <c:pt idx="1101">
                  <c:v>3.3262999999999967</c:v>
                </c:pt>
                <c:pt idx="1102">
                  <c:v>3.3500999999999967</c:v>
                </c:pt>
                <c:pt idx="1103">
                  <c:v>3.4037000000000002</c:v>
                </c:pt>
                <c:pt idx="1104">
                  <c:v>3.4387999999999987</c:v>
                </c:pt>
                <c:pt idx="1105">
                  <c:v>3.4312999999999967</c:v>
                </c:pt>
                <c:pt idx="1106">
                  <c:v>3.4872000000000001</c:v>
                </c:pt>
                <c:pt idx="1107">
                  <c:v>3.4348999999999967</c:v>
                </c:pt>
                <c:pt idx="1108">
                  <c:v>3.4702999999999977</c:v>
                </c:pt>
                <c:pt idx="1109">
                  <c:v>3.4421999999999997</c:v>
                </c:pt>
                <c:pt idx="1110">
                  <c:v>3.4178999999999977</c:v>
                </c:pt>
                <c:pt idx="1111">
                  <c:v>3.4794999999999967</c:v>
                </c:pt>
                <c:pt idx="1112">
                  <c:v>3.5451999999999999</c:v>
                </c:pt>
                <c:pt idx="1113">
                  <c:v>3.5451000000000001</c:v>
                </c:pt>
                <c:pt idx="1114">
                  <c:v>3.5771999999999999</c:v>
                </c:pt>
                <c:pt idx="1115">
                  <c:v>3.5847000000000002</c:v>
                </c:pt>
                <c:pt idx="1116">
                  <c:v>3.4903999999999997</c:v>
                </c:pt>
                <c:pt idx="1117">
                  <c:v>3.4584999999999977</c:v>
                </c:pt>
                <c:pt idx="1118">
                  <c:v>3.4979</c:v>
                </c:pt>
                <c:pt idx="1119">
                  <c:v>3.4079000000000002</c:v>
                </c:pt>
                <c:pt idx="1120">
                  <c:v>3.3742999999999967</c:v>
                </c:pt>
                <c:pt idx="1121">
                  <c:v>3.3631000000000002</c:v>
                </c:pt>
                <c:pt idx="1122">
                  <c:v>3.4077000000000002</c:v>
                </c:pt>
                <c:pt idx="1123">
                  <c:v>3.3962999999999917</c:v>
                </c:pt>
                <c:pt idx="1124">
                  <c:v>3.3906999999999967</c:v>
                </c:pt>
                <c:pt idx="1125">
                  <c:v>3.3626999999999967</c:v>
                </c:pt>
                <c:pt idx="1126">
                  <c:v>3.3069999999999977</c:v>
                </c:pt>
                <c:pt idx="1127">
                  <c:v>3.3551999999999977</c:v>
                </c:pt>
                <c:pt idx="1128">
                  <c:v>3.3105999999999987</c:v>
                </c:pt>
                <c:pt idx="1129">
                  <c:v>3.2863000000000002</c:v>
                </c:pt>
                <c:pt idx="1130">
                  <c:v>3.2787999999999999</c:v>
                </c:pt>
                <c:pt idx="1131">
                  <c:v>3.2473000000000085</c:v>
                </c:pt>
                <c:pt idx="1132">
                  <c:v>3.2159</c:v>
                </c:pt>
                <c:pt idx="1133">
                  <c:v>3.1499000000000001</c:v>
                </c:pt>
                <c:pt idx="1134">
                  <c:v>3.1459000000000001</c:v>
                </c:pt>
                <c:pt idx="1135">
                  <c:v>3.1604000000000001</c:v>
                </c:pt>
                <c:pt idx="1136">
                  <c:v>3.2134999999999998</c:v>
                </c:pt>
                <c:pt idx="1137">
                  <c:v>3.1593</c:v>
                </c:pt>
                <c:pt idx="1138">
                  <c:v>3.2225000000000001</c:v>
                </c:pt>
                <c:pt idx="1139">
                  <c:v>3.1709000000000001</c:v>
                </c:pt>
                <c:pt idx="1140">
                  <c:v>3.1469999999999998</c:v>
                </c:pt>
                <c:pt idx="1141">
                  <c:v>3.1157999999999997</c:v>
                </c:pt>
                <c:pt idx="1142">
                  <c:v>3.1800999999999999</c:v>
                </c:pt>
                <c:pt idx="1143">
                  <c:v>3.1709000000000001</c:v>
                </c:pt>
                <c:pt idx="1144">
                  <c:v>3.1450999999999998</c:v>
                </c:pt>
                <c:pt idx="1145">
                  <c:v>3.1286</c:v>
                </c:pt>
                <c:pt idx="1146">
                  <c:v>3.1139000000000001</c:v>
                </c:pt>
                <c:pt idx="1147">
                  <c:v>3.1303999999999998</c:v>
                </c:pt>
                <c:pt idx="1148">
                  <c:v>3.0571999999999999</c:v>
                </c:pt>
                <c:pt idx="1149">
                  <c:v>3.0735000000000001</c:v>
                </c:pt>
                <c:pt idx="1150">
                  <c:v>3.0735000000000001</c:v>
                </c:pt>
                <c:pt idx="1151">
                  <c:v>3.0607000000000002</c:v>
                </c:pt>
                <c:pt idx="1152">
                  <c:v>2.9407999999999999</c:v>
                </c:pt>
                <c:pt idx="1153">
                  <c:v>3.0297000000000001</c:v>
                </c:pt>
                <c:pt idx="1154">
                  <c:v>2.9859</c:v>
                </c:pt>
                <c:pt idx="1155">
                  <c:v>2.9949999999999997</c:v>
                </c:pt>
                <c:pt idx="1156">
                  <c:v>2.9948999999999977</c:v>
                </c:pt>
                <c:pt idx="1157">
                  <c:v>2.9386999999999968</c:v>
                </c:pt>
                <c:pt idx="1158">
                  <c:v>2.9966999999999926</c:v>
                </c:pt>
                <c:pt idx="1159">
                  <c:v>2.9693000000000001</c:v>
                </c:pt>
                <c:pt idx="1160">
                  <c:v>2.9838</c:v>
                </c:pt>
                <c:pt idx="1161">
                  <c:v>3.0972</c:v>
                </c:pt>
                <c:pt idx="1162">
                  <c:v>2.9691999999999998</c:v>
                </c:pt>
                <c:pt idx="1163">
                  <c:v>2.9274</c:v>
                </c:pt>
                <c:pt idx="1164">
                  <c:v>2.9445000000000001</c:v>
                </c:pt>
                <c:pt idx="1165">
                  <c:v>2.9579999999999997</c:v>
                </c:pt>
                <c:pt idx="1166">
                  <c:v>2.9834999999999998</c:v>
                </c:pt>
                <c:pt idx="1167">
                  <c:v>2.9824999999999977</c:v>
                </c:pt>
                <c:pt idx="1168">
                  <c:v>2.9115999999999977</c:v>
                </c:pt>
                <c:pt idx="1169">
                  <c:v>2.8635999999999999</c:v>
                </c:pt>
                <c:pt idx="1170">
                  <c:v>2.9304999999999977</c:v>
                </c:pt>
                <c:pt idx="1171">
                  <c:v>3.0307999999999997</c:v>
                </c:pt>
                <c:pt idx="1172">
                  <c:v>3.1117999999999997</c:v>
                </c:pt>
                <c:pt idx="1173">
                  <c:v>3.16</c:v>
                </c:pt>
                <c:pt idx="1174">
                  <c:v>3.1823000000000001</c:v>
                </c:pt>
                <c:pt idx="1175">
                  <c:v>3.1823000000000001</c:v>
                </c:pt>
                <c:pt idx="1176">
                  <c:v>3.121</c:v>
                </c:pt>
                <c:pt idx="1177">
                  <c:v>3.1080000000000001</c:v>
                </c:pt>
                <c:pt idx="1178">
                  <c:v>3.1377000000000002</c:v>
                </c:pt>
                <c:pt idx="1179">
                  <c:v>3.0267999999999997</c:v>
                </c:pt>
                <c:pt idx="1180">
                  <c:v>2.9188999999999967</c:v>
                </c:pt>
                <c:pt idx="1181">
                  <c:v>2.8769999999999967</c:v>
                </c:pt>
                <c:pt idx="1182">
                  <c:v>2.8823999999999987</c:v>
                </c:pt>
                <c:pt idx="1183">
                  <c:v>2.9533999999999998</c:v>
                </c:pt>
                <c:pt idx="1184">
                  <c:v>2.9057999999999997</c:v>
                </c:pt>
                <c:pt idx="1185">
                  <c:v>2.9276</c:v>
                </c:pt>
                <c:pt idx="1186">
                  <c:v>2.8801999999999999</c:v>
                </c:pt>
                <c:pt idx="1187">
                  <c:v>2.9275000000000002</c:v>
                </c:pt>
                <c:pt idx="1188">
                  <c:v>3.0135999999999998</c:v>
                </c:pt>
                <c:pt idx="1189">
                  <c:v>2.9621</c:v>
                </c:pt>
                <c:pt idx="1190">
                  <c:v>3.0005999999999999</c:v>
                </c:pt>
                <c:pt idx="1191">
                  <c:v>2.9528999999999916</c:v>
                </c:pt>
                <c:pt idx="1192">
                  <c:v>2.9803000000000002</c:v>
                </c:pt>
                <c:pt idx="1193">
                  <c:v>2.9453999999999998</c:v>
                </c:pt>
                <c:pt idx="1194">
                  <c:v>2.7961</c:v>
                </c:pt>
                <c:pt idx="1195">
                  <c:v>2.7437000000000085</c:v>
                </c:pt>
                <c:pt idx="1196">
                  <c:v>2.6113999999999997</c:v>
                </c:pt>
                <c:pt idx="1197">
                  <c:v>2.6202000000000001</c:v>
                </c:pt>
                <c:pt idx="1198">
                  <c:v>2.4027999999999987</c:v>
                </c:pt>
                <c:pt idx="1199">
                  <c:v>2.5585</c:v>
                </c:pt>
                <c:pt idx="1200">
                  <c:v>2.3178999999999967</c:v>
                </c:pt>
                <c:pt idx="1201">
                  <c:v>2.2488000000000001</c:v>
                </c:pt>
                <c:pt idx="1202">
                  <c:v>2.1061000000000001</c:v>
                </c:pt>
                <c:pt idx="1203">
                  <c:v>2.3398999999999917</c:v>
                </c:pt>
                <c:pt idx="1204">
                  <c:v>2.2547999999999999</c:v>
                </c:pt>
                <c:pt idx="1205">
                  <c:v>2.3052999999999977</c:v>
                </c:pt>
                <c:pt idx="1206">
                  <c:v>2.2195999999999998</c:v>
                </c:pt>
                <c:pt idx="1207">
                  <c:v>2.1652</c:v>
                </c:pt>
                <c:pt idx="1208">
                  <c:v>2.0623999999999998</c:v>
                </c:pt>
                <c:pt idx="1209">
                  <c:v>2.0623</c:v>
                </c:pt>
                <c:pt idx="1210">
                  <c:v>2.1057999999999999</c:v>
                </c:pt>
                <c:pt idx="1211">
                  <c:v>2.153</c:v>
                </c:pt>
                <c:pt idx="1212">
                  <c:v>2.2993999999999999</c:v>
                </c:pt>
                <c:pt idx="1213">
                  <c:v>2.2286000000000001</c:v>
                </c:pt>
                <c:pt idx="1214">
                  <c:v>2.1899000000000002</c:v>
                </c:pt>
                <c:pt idx="1215">
                  <c:v>2.2561</c:v>
                </c:pt>
                <c:pt idx="1216">
                  <c:v>2.1766999999999967</c:v>
                </c:pt>
                <c:pt idx="1217">
                  <c:v>2.2234000000000012</c:v>
                </c:pt>
                <c:pt idx="1218">
                  <c:v>2.1301999999999999</c:v>
                </c:pt>
                <c:pt idx="1219">
                  <c:v>1.9856999999999996</c:v>
                </c:pt>
                <c:pt idx="1220">
                  <c:v>1.9856999999999996</c:v>
                </c:pt>
                <c:pt idx="1221">
                  <c:v>1.9840000000000035</c:v>
                </c:pt>
                <c:pt idx="1222">
                  <c:v>2.0428999999999977</c:v>
                </c:pt>
                <c:pt idx="1223">
                  <c:v>1.9786999999999995</c:v>
                </c:pt>
                <c:pt idx="1224">
                  <c:v>1.9182999999999995</c:v>
                </c:pt>
                <c:pt idx="1225">
                  <c:v>1.9474999999999996</c:v>
                </c:pt>
                <c:pt idx="1226">
                  <c:v>1.9905999999999995</c:v>
                </c:pt>
                <c:pt idx="1227">
                  <c:v>1.9836999999999996</c:v>
                </c:pt>
                <c:pt idx="1228">
                  <c:v>2.0819999999999999</c:v>
                </c:pt>
                <c:pt idx="1229">
                  <c:v>2.0478999999999998</c:v>
                </c:pt>
                <c:pt idx="1230">
                  <c:v>1.9505999999999994</c:v>
                </c:pt>
                <c:pt idx="1231">
                  <c:v>1.9384999999999994</c:v>
                </c:pt>
                <c:pt idx="1232">
                  <c:v>1.8575999999999957</c:v>
                </c:pt>
                <c:pt idx="1233">
                  <c:v>1.7180000000000004</c:v>
                </c:pt>
                <c:pt idx="1234">
                  <c:v>1.8333999999999957</c:v>
                </c:pt>
                <c:pt idx="1235">
                  <c:v>1.9001999999999994</c:v>
                </c:pt>
                <c:pt idx="1236">
                  <c:v>1.9710999999999996</c:v>
                </c:pt>
                <c:pt idx="1237">
                  <c:v>1.9796999999999996</c:v>
                </c:pt>
                <c:pt idx="1238">
                  <c:v>1.9962000000000035</c:v>
                </c:pt>
                <c:pt idx="1239">
                  <c:v>1.9153999999999984</c:v>
                </c:pt>
                <c:pt idx="1240">
                  <c:v>1.7560000000000004</c:v>
                </c:pt>
                <c:pt idx="1241">
                  <c:v>1.8207</c:v>
                </c:pt>
                <c:pt idx="1242">
                  <c:v>1.8876999999999962</c:v>
                </c:pt>
                <c:pt idx="1243">
                  <c:v>1.9871999999999996</c:v>
                </c:pt>
                <c:pt idx="1244">
                  <c:v>2.0763999999999987</c:v>
                </c:pt>
                <c:pt idx="1245">
                  <c:v>2.0763999999999987</c:v>
                </c:pt>
                <c:pt idx="1246">
                  <c:v>2.1496</c:v>
                </c:pt>
                <c:pt idx="1247">
                  <c:v>2.2101000000000002</c:v>
                </c:pt>
                <c:pt idx="1248">
                  <c:v>2.1834000000000002</c:v>
                </c:pt>
                <c:pt idx="1249">
                  <c:v>2.2477000000000085</c:v>
                </c:pt>
                <c:pt idx="1250">
                  <c:v>2.1549999999999998</c:v>
                </c:pt>
                <c:pt idx="1251">
                  <c:v>2.1762999999999977</c:v>
                </c:pt>
                <c:pt idx="1252">
                  <c:v>2.1602999999999999</c:v>
                </c:pt>
                <c:pt idx="1253">
                  <c:v>2.1888000000000001</c:v>
                </c:pt>
                <c:pt idx="1254">
                  <c:v>2.2191999999999998</c:v>
                </c:pt>
                <c:pt idx="1255">
                  <c:v>2.2336</c:v>
                </c:pt>
                <c:pt idx="1256">
                  <c:v>2.1089000000000002</c:v>
                </c:pt>
                <c:pt idx="1257">
                  <c:v>2.2040999999999999</c:v>
                </c:pt>
                <c:pt idx="1258">
                  <c:v>2.3963999999999968</c:v>
                </c:pt>
                <c:pt idx="1259">
                  <c:v>2.3166999999999902</c:v>
                </c:pt>
                <c:pt idx="1260">
                  <c:v>2.1133000000000002</c:v>
                </c:pt>
                <c:pt idx="1261">
                  <c:v>1.9888999999999994</c:v>
                </c:pt>
                <c:pt idx="1262">
                  <c:v>1.9853999999999996</c:v>
                </c:pt>
                <c:pt idx="1263">
                  <c:v>2.0733999999999999</c:v>
                </c:pt>
                <c:pt idx="1264">
                  <c:v>2.0326999999999926</c:v>
                </c:pt>
                <c:pt idx="1265">
                  <c:v>2.0371000000000001</c:v>
                </c:pt>
                <c:pt idx="1266">
                  <c:v>2.0768999999999926</c:v>
                </c:pt>
                <c:pt idx="1267">
                  <c:v>1.9614999999999996</c:v>
                </c:pt>
                <c:pt idx="1268">
                  <c:v>2.0563999999999987</c:v>
                </c:pt>
                <c:pt idx="1269">
                  <c:v>2.0563999999999987</c:v>
                </c:pt>
                <c:pt idx="1270">
                  <c:v>2.0555999999999988</c:v>
                </c:pt>
                <c:pt idx="1271">
                  <c:v>2.0451000000000001</c:v>
                </c:pt>
                <c:pt idx="1272">
                  <c:v>2</c:v>
                </c:pt>
                <c:pt idx="1273">
                  <c:v>1.9601999999999995</c:v>
                </c:pt>
                <c:pt idx="1274">
                  <c:v>2.0103999999999997</c:v>
                </c:pt>
                <c:pt idx="1275">
                  <c:v>1.9549999999999996</c:v>
                </c:pt>
                <c:pt idx="1276">
                  <c:v>1.9169999999999996</c:v>
                </c:pt>
                <c:pt idx="1277">
                  <c:v>1.8835</c:v>
                </c:pt>
                <c:pt idx="1278">
                  <c:v>1.8835</c:v>
                </c:pt>
                <c:pt idx="1279">
                  <c:v>1.9634999999999996</c:v>
                </c:pt>
                <c:pt idx="1280">
                  <c:v>1.9738999999999984</c:v>
                </c:pt>
                <c:pt idx="1281">
                  <c:v>1.9912999999999996</c:v>
                </c:pt>
                <c:pt idx="1282">
                  <c:v>2.0680000000000001</c:v>
                </c:pt>
                <c:pt idx="1283">
                  <c:v>2.0872999999999999</c:v>
                </c:pt>
                <c:pt idx="1284">
                  <c:v>2.0331000000000001</c:v>
                </c:pt>
                <c:pt idx="1285">
                  <c:v>2.0436000000000001</c:v>
                </c:pt>
                <c:pt idx="1286">
                  <c:v>2.0891000000000002</c:v>
                </c:pt>
                <c:pt idx="1287">
                  <c:v>2.0295999999999998</c:v>
                </c:pt>
                <c:pt idx="1288">
                  <c:v>1.9703999999999995</c:v>
                </c:pt>
                <c:pt idx="1289">
                  <c:v>2.0611000000000002</c:v>
                </c:pt>
                <c:pt idx="1290">
                  <c:v>2.0120999999999967</c:v>
                </c:pt>
                <c:pt idx="1291">
                  <c:v>1.9650999999999996</c:v>
                </c:pt>
                <c:pt idx="1292">
                  <c:v>1.9026999999999996</c:v>
                </c:pt>
                <c:pt idx="1293">
                  <c:v>1.9078999999999957</c:v>
                </c:pt>
                <c:pt idx="1294">
                  <c:v>1.8473999999999962</c:v>
                </c:pt>
                <c:pt idx="1295">
                  <c:v>1.8095999999999954</c:v>
                </c:pt>
                <c:pt idx="1296">
                  <c:v>1.9232999999999996</c:v>
                </c:pt>
                <c:pt idx="1297">
                  <c:v>1.9667999999999997</c:v>
                </c:pt>
                <c:pt idx="1298">
                  <c:v>1.9475999999999996</c:v>
                </c:pt>
                <c:pt idx="1299">
                  <c:v>2.0244</c:v>
                </c:pt>
                <c:pt idx="1300">
                  <c:v>2.0244</c:v>
                </c:pt>
                <c:pt idx="1301">
                  <c:v>2.0051999999999999</c:v>
                </c:pt>
                <c:pt idx="1302">
                  <c:v>1.9161999999999995</c:v>
                </c:pt>
                <c:pt idx="1303">
                  <c:v>1.8988</c:v>
                </c:pt>
                <c:pt idx="1304">
                  <c:v>1.8762000000000001</c:v>
                </c:pt>
                <c:pt idx="1305">
                  <c:v>1.8762000000000001</c:v>
                </c:pt>
                <c:pt idx="1306">
                  <c:v>1.9473999999999996</c:v>
                </c:pt>
                <c:pt idx="1307">
                  <c:v>1.9770999999999996</c:v>
                </c:pt>
                <c:pt idx="1308">
                  <c:v>1.9945999999999995</c:v>
                </c:pt>
                <c:pt idx="1309">
                  <c:v>1.9577999999999984</c:v>
                </c:pt>
                <c:pt idx="1310">
                  <c:v>1.9577999999999984</c:v>
                </c:pt>
                <c:pt idx="1311">
                  <c:v>1.9682999999999995</c:v>
                </c:pt>
                <c:pt idx="1312">
                  <c:v>1.9036999999999957</c:v>
                </c:pt>
                <c:pt idx="1313">
                  <c:v>1.9227999999999996</c:v>
                </c:pt>
                <c:pt idx="1314">
                  <c:v>1.8635999999999957</c:v>
                </c:pt>
                <c:pt idx="1315">
                  <c:v>1.8635999999999957</c:v>
                </c:pt>
                <c:pt idx="1316">
                  <c:v>1.8566</c:v>
                </c:pt>
                <c:pt idx="1317">
                  <c:v>1.8983000000000001</c:v>
                </c:pt>
                <c:pt idx="1318">
                  <c:v>1.9769999999999996</c:v>
                </c:pt>
                <c:pt idx="1319">
                  <c:v>2.0246</c:v>
                </c:pt>
                <c:pt idx="1320">
                  <c:v>2.0510999999999977</c:v>
                </c:pt>
                <c:pt idx="1321">
                  <c:v>2.06</c:v>
                </c:pt>
                <c:pt idx="1322">
                  <c:v>1.9945999999999995</c:v>
                </c:pt>
                <c:pt idx="1323">
                  <c:v>1.9312999999999996</c:v>
                </c:pt>
                <c:pt idx="1324">
                  <c:v>1.891</c:v>
                </c:pt>
                <c:pt idx="1325">
                  <c:v>1.8438999999999954</c:v>
                </c:pt>
                <c:pt idx="1326">
                  <c:v>1.7970999999999964</c:v>
                </c:pt>
                <c:pt idx="1327">
                  <c:v>1.8265</c:v>
                </c:pt>
                <c:pt idx="1328">
                  <c:v>1.8211999999999962</c:v>
                </c:pt>
                <c:pt idx="1329">
                  <c:v>1.9223999999999997</c:v>
                </c:pt>
                <c:pt idx="1330">
                  <c:v>1.9065999999999996</c:v>
                </c:pt>
                <c:pt idx="1331">
                  <c:v>1.9733999999999996</c:v>
                </c:pt>
                <c:pt idx="1332">
                  <c:v>1.9822000000000033</c:v>
                </c:pt>
                <c:pt idx="1333">
                  <c:v>2.0363999999999987</c:v>
                </c:pt>
                <c:pt idx="1334">
                  <c:v>1.9862000000000033</c:v>
                </c:pt>
                <c:pt idx="1335">
                  <c:v>1.9741000000000033</c:v>
                </c:pt>
                <c:pt idx="1336">
                  <c:v>1.9360999999999995</c:v>
                </c:pt>
                <c:pt idx="1337">
                  <c:v>1.9274999999999984</c:v>
                </c:pt>
                <c:pt idx="1338">
                  <c:v>1.9826999999999995</c:v>
                </c:pt>
                <c:pt idx="1339">
                  <c:v>2.0017</c:v>
                </c:pt>
                <c:pt idx="1340">
                  <c:v>2.0017</c:v>
                </c:pt>
                <c:pt idx="1341">
                  <c:v>2.0590999999999977</c:v>
                </c:pt>
                <c:pt idx="1342">
                  <c:v>2.0034000000000001</c:v>
                </c:pt>
                <c:pt idx="1343">
                  <c:v>1.9964999999999995</c:v>
                </c:pt>
                <c:pt idx="1344">
                  <c:v>1.9756999999999996</c:v>
                </c:pt>
                <c:pt idx="1345">
                  <c:v>1.9254999999999984</c:v>
                </c:pt>
                <c:pt idx="1346">
                  <c:v>1.9427999999999996</c:v>
                </c:pt>
                <c:pt idx="1347">
                  <c:v>1.9704999999999995</c:v>
                </c:pt>
                <c:pt idx="1348">
                  <c:v>2.0261</c:v>
                </c:pt>
                <c:pt idx="1349">
                  <c:v>1.9738999999999984</c:v>
                </c:pt>
                <c:pt idx="1350">
                  <c:v>2.0103999999999997</c:v>
                </c:pt>
                <c:pt idx="1351">
                  <c:v>1.9426999999999996</c:v>
                </c:pt>
                <c:pt idx="1352">
                  <c:v>1.9755999999999996</c:v>
                </c:pt>
                <c:pt idx="1353">
                  <c:v>2.0120999999999967</c:v>
                </c:pt>
                <c:pt idx="1354">
                  <c:v>2.0278999999999998</c:v>
                </c:pt>
                <c:pt idx="1355">
                  <c:v>2.0331000000000001</c:v>
                </c:pt>
                <c:pt idx="1356">
                  <c:v>2.1263000000000001</c:v>
                </c:pt>
                <c:pt idx="1357">
                  <c:v>2.2686000000000002</c:v>
                </c:pt>
                <c:pt idx="1358">
                  <c:v>2.2793999999999999</c:v>
                </c:pt>
                <c:pt idx="1359">
                  <c:v>2.294</c:v>
                </c:pt>
                <c:pt idx="1360">
                  <c:v>2.3771999999999998</c:v>
                </c:pt>
                <c:pt idx="1361">
                  <c:v>2.3590999999999926</c:v>
                </c:pt>
                <c:pt idx="1362">
                  <c:v>2.2959999999999998</c:v>
                </c:pt>
                <c:pt idx="1363">
                  <c:v>2.2780999999999998</c:v>
                </c:pt>
                <c:pt idx="1364">
                  <c:v>2.2317</c:v>
                </c:pt>
                <c:pt idx="1365">
                  <c:v>2.2479000000000084</c:v>
                </c:pt>
                <c:pt idx="1366">
                  <c:v>2.1836000000000002</c:v>
                </c:pt>
                <c:pt idx="1367">
                  <c:v>2.1997</c:v>
                </c:pt>
                <c:pt idx="1368">
                  <c:v>2.1587000000000001</c:v>
                </c:pt>
                <c:pt idx="1369">
                  <c:v>2.2088000000000001</c:v>
                </c:pt>
                <c:pt idx="1370">
                  <c:v>2.1819999999999999</c:v>
                </c:pt>
                <c:pt idx="1371">
                  <c:v>2.2988</c:v>
                </c:pt>
                <c:pt idx="1372">
                  <c:v>2.2233000000000085</c:v>
                </c:pt>
                <c:pt idx="1373">
                  <c:v>2.1804999999999999</c:v>
                </c:pt>
                <c:pt idx="1374">
                  <c:v>2.0545</c:v>
                </c:pt>
                <c:pt idx="1375">
                  <c:v>2.0474000000000001</c:v>
                </c:pt>
                <c:pt idx="1376">
                  <c:v>1.9823000000000033</c:v>
                </c:pt>
                <c:pt idx="1377">
                  <c:v>2.0350999999999977</c:v>
                </c:pt>
                <c:pt idx="1378">
                  <c:v>2.0509999999999997</c:v>
                </c:pt>
                <c:pt idx="1379">
                  <c:v>1.9823000000000033</c:v>
                </c:pt>
                <c:pt idx="1380">
                  <c:v>1.9804999999999995</c:v>
                </c:pt>
                <c:pt idx="1381">
                  <c:v>1.9981000000000035</c:v>
                </c:pt>
                <c:pt idx="1382">
                  <c:v>1.9752999999999996</c:v>
                </c:pt>
                <c:pt idx="1383">
                  <c:v>1.9664999999999995</c:v>
                </c:pt>
                <c:pt idx="1384">
                  <c:v>1.9628999999999996</c:v>
                </c:pt>
                <c:pt idx="1385">
                  <c:v>1.9348999999999996</c:v>
                </c:pt>
                <c:pt idx="1386">
                  <c:v>1.9734999999999996</c:v>
                </c:pt>
                <c:pt idx="1387">
                  <c:v>1.9840000000000035</c:v>
                </c:pt>
                <c:pt idx="1388">
                  <c:v>1.9382999999999995</c:v>
                </c:pt>
                <c:pt idx="1389">
                  <c:v>1.9347999999999996</c:v>
                </c:pt>
                <c:pt idx="1390">
                  <c:v>1.9136999999999982</c:v>
                </c:pt>
                <c:pt idx="1391">
                  <c:v>1.9434999999999996</c:v>
                </c:pt>
                <c:pt idx="1392">
                  <c:v>1.9276999999999982</c:v>
                </c:pt>
                <c:pt idx="1393">
                  <c:v>1.9311999999999996</c:v>
                </c:pt>
                <c:pt idx="1394">
                  <c:v>1.8786</c:v>
                </c:pt>
                <c:pt idx="1395">
                  <c:v>1.8715999999999962</c:v>
                </c:pt>
                <c:pt idx="1396">
                  <c:v>1.8402000000000001</c:v>
                </c:pt>
                <c:pt idx="1397">
                  <c:v>1.8227</c:v>
                </c:pt>
                <c:pt idx="1398">
                  <c:v>1.867</c:v>
                </c:pt>
                <c:pt idx="1399">
                  <c:v>1.8375999999999957</c:v>
                </c:pt>
                <c:pt idx="1400">
                  <c:v>1.7636999999999954</c:v>
                </c:pt>
                <c:pt idx="1401">
                  <c:v>1.7670999999999963</c:v>
                </c:pt>
                <c:pt idx="1402">
                  <c:v>1.7603000000000004</c:v>
                </c:pt>
                <c:pt idx="1403">
                  <c:v>1.6971000000000001</c:v>
                </c:pt>
                <c:pt idx="1404">
                  <c:v>1.7225999999999964</c:v>
                </c:pt>
                <c:pt idx="1405">
                  <c:v>1.7413999999999956</c:v>
                </c:pt>
                <c:pt idx="1406">
                  <c:v>1.7687999999999966</c:v>
                </c:pt>
                <c:pt idx="1407">
                  <c:v>1.7345999999999964</c:v>
                </c:pt>
                <c:pt idx="1408">
                  <c:v>1.7773999999999961</c:v>
                </c:pt>
                <c:pt idx="1409">
                  <c:v>1.7380000000000004</c:v>
                </c:pt>
                <c:pt idx="1410">
                  <c:v>1.7380000000000004</c:v>
                </c:pt>
                <c:pt idx="1411">
                  <c:v>1.7447999999999964</c:v>
                </c:pt>
                <c:pt idx="1412">
                  <c:v>1.6220000000000001</c:v>
                </c:pt>
                <c:pt idx="1413">
                  <c:v>1.5577999999999954</c:v>
                </c:pt>
                <c:pt idx="1414">
                  <c:v>1.452</c:v>
                </c:pt>
                <c:pt idx="1415">
                  <c:v>1.5238999999999947</c:v>
                </c:pt>
                <c:pt idx="1416">
                  <c:v>1.5744</c:v>
                </c:pt>
                <c:pt idx="1417">
                  <c:v>1.6592</c:v>
                </c:pt>
                <c:pt idx="1418">
                  <c:v>1.6388</c:v>
                </c:pt>
                <c:pt idx="1419">
                  <c:v>1.6353</c:v>
                </c:pt>
                <c:pt idx="1420">
                  <c:v>1.5860000000000001</c:v>
                </c:pt>
                <c:pt idx="1421">
                  <c:v>1.6641999999999999</c:v>
                </c:pt>
                <c:pt idx="1422">
                  <c:v>1.5927</c:v>
                </c:pt>
                <c:pt idx="1423">
                  <c:v>1.6419999999999957</c:v>
                </c:pt>
                <c:pt idx="1424">
                  <c:v>1.5772999999999957</c:v>
                </c:pt>
                <c:pt idx="1425">
                  <c:v>1.5737999999999954</c:v>
                </c:pt>
                <c:pt idx="1426">
                  <c:v>1.6196999999999957</c:v>
                </c:pt>
                <c:pt idx="1427">
                  <c:v>1.6572</c:v>
                </c:pt>
                <c:pt idx="1428">
                  <c:v>1.6162000000000001</c:v>
                </c:pt>
                <c:pt idx="1429">
                  <c:v>1.6741999999999999</c:v>
                </c:pt>
                <c:pt idx="1430">
                  <c:v>1.6024</c:v>
                </c:pt>
                <c:pt idx="1431">
                  <c:v>1.6262000000000001</c:v>
                </c:pt>
                <c:pt idx="1432">
                  <c:v>1.6176999999999957</c:v>
                </c:pt>
                <c:pt idx="1433">
                  <c:v>1.5768</c:v>
                </c:pt>
                <c:pt idx="1434">
                  <c:v>1.6449</c:v>
                </c:pt>
                <c:pt idx="1435">
                  <c:v>1.5885</c:v>
                </c:pt>
                <c:pt idx="1436">
                  <c:v>1.6294</c:v>
                </c:pt>
                <c:pt idx="1437">
                  <c:v>1.6294</c:v>
                </c:pt>
                <c:pt idx="1438">
                  <c:v>1.5969</c:v>
                </c:pt>
                <c:pt idx="1439">
                  <c:v>1.5490999999999957</c:v>
                </c:pt>
                <c:pt idx="1440">
                  <c:v>1.5116999999999949</c:v>
                </c:pt>
                <c:pt idx="1441">
                  <c:v>1.5014999999999949</c:v>
                </c:pt>
                <c:pt idx="1442">
                  <c:v>1.5166999999999962</c:v>
                </c:pt>
                <c:pt idx="1443">
                  <c:v>1.4742999999999962</c:v>
                </c:pt>
                <c:pt idx="1444">
                  <c:v>1.4875999999999947</c:v>
                </c:pt>
                <c:pt idx="1445">
                  <c:v>1.4723999999999962</c:v>
                </c:pt>
                <c:pt idx="1446">
                  <c:v>1.5077999999999947</c:v>
                </c:pt>
                <c:pt idx="1447">
                  <c:v>1.4942</c:v>
                </c:pt>
                <c:pt idx="1448">
                  <c:v>1.5076999999999949</c:v>
                </c:pt>
                <c:pt idx="1449">
                  <c:v>1.4566999999999959</c:v>
                </c:pt>
                <c:pt idx="1450">
                  <c:v>1.4262999999999957</c:v>
                </c:pt>
                <c:pt idx="1451">
                  <c:v>1.3875</c:v>
                </c:pt>
                <c:pt idx="1452">
                  <c:v>1.3975</c:v>
                </c:pt>
                <c:pt idx="1453">
                  <c:v>1.4377999999999926</c:v>
                </c:pt>
                <c:pt idx="1454">
                  <c:v>1.5463</c:v>
                </c:pt>
                <c:pt idx="1455">
                  <c:v>1.5018999999999936</c:v>
                </c:pt>
                <c:pt idx="1456">
                  <c:v>1.4678999999999935</c:v>
                </c:pt>
                <c:pt idx="1457">
                  <c:v>1.524</c:v>
                </c:pt>
                <c:pt idx="1458">
                  <c:v>1.4778999999999936</c:v>
                </c:pt>
                <c:pt idx="1459">
                  <c:v>1.5630999999999962</c:v>
                </c:pt>
                <c:pt idx="1460">
                  <c:v>1.5664</c:v>
                </c:pt>
                <c:pt idx="1461">
                  <c:v>1.6283000000000001</c:v>
                </c:pt>
                <c:pt idx="1462">
                  <c:v>1.6491</c:v>
                </c:pt>
                <c:pt idx="1463">
                  <c:v>1.6880999999999999</c:v>
                </c:pt>
                <c:pt idx="1464">
                  <c:v>1.6573</c:v>
                </c:pt>
                <c:pt idx="1465">
                  <c:v>1.6641999999999999</c:v>
                </c:pt>
                <c:pt idx="1466">
                  <c:v>1.737799999999994</c:v>
                </c:pt>
                <c:pt idx="1467">
                  <c:v>1.8154999999999957</c:v>
                </c:pt>
                <c:pt idx="1468">
                  <c:v>1.8346</c:v>
                </c:pt>
                <c:pt idx="1469">
                  <c:v>1.8105</c:v>
                </c:pt>
                <c:pt idx="1470">
                  <c:v>1.8052999999999957</c:v>
                </c:pt>
                <c:pt idx="1471">
                  <c:v>1.7984000000000004</c:v>
                </c:pt>
                <c:pt idx="1472">
                  <c:v>1.6916</c:v>
                </c:pt>
                <c:pt idx="1473">
                  <c:v>1.6778999999999962</c:v>
                </c:pt>
                <c:pt idx="1474">
                  <c:v>1.6865000000000001</c:v>
                </c:pt>
                <c:pt idx="1475">
                  <c:v>1.6506000000000001</c:v>
                </c:pt>
                <c:pt idx="1476">
                  <c:v>1.6335</c:v>
                </c:pt>
                <c:pt idx="1477">
                  <c:v>1.6506000000000001</c:v>
                </c:pt>
                <c:pt idx="1478">
                  <c:v>1.6233</c:v>
                </c:pt>
                <c:pt idx="1479">
                  <c:v>1.5484</c:v>
                </c:pt>
                <c:pt idx="1480">
                  <c:v>1.5484</c:v>
                </c:pt>
                <c:pt idx="1481">
                  <c:v>1.5722</c:v>
                </c:pt>
                <c:pt idx="1482">
                  <c:v>1.5960000000000001</c:v>
                </c:pt>
                <c:pt idx="1483">
                  <c:v>1.6780999999999999</c:v>
                </c:pt>
                <c:pt idx="1484">
                  <c:v>1.6677999999999962</c:v>
                </c:pt>
                <c:pt idx="1485">
                  <c:v>1.6540999999999999</c:v>
                </c:pt>
                <c:pt idx="1486">
                  <c:v>1.7004999999999963</c:v>
                </c:pt>
                <c:pt idx="1487">
                  <c:v>1.7575999999999954</c:v>
                </c:pt>
                <c:pt idx="1488">
                  <c:v>1.7229999999999961</c:v>
                </c:pt>
                <c:pt idx="1489">
                  <c:v>1.8660000000000001</c:v>
                </c:pt>
                <c:pt idx="1490">
                  <c:v>1.8414999999999957</c:v>
                </c:pt>
                <c:pt idx="1491">
                  <c:v>1.8083</c:v>
                </c:pt>
                <c:pt idx="1492">
                  <c:v>1.7717999999999954</c:v>
                </c:pt>
                <c:pt idx="1493">
                  <c:v>1.7640000000000005</c:v>
                </c:pt>
                <c:pt idx="1494">
                  <c:v>1.7527999999999964</c:v>
                </c:pt>
                <c:pt idx="1495">
                  <c:v>1.7093999999999951</c:v>
                </c:pt>
                <c:pt idx="1496">
                  <c:v>1.6661999999999999</c:v>
                </c:pt>
                <c:pt idx="1497">
                  <c:v>1.6094999999999962</c:v>
                </c:pt>
                <c:pt idx="1498">
                  <c:v>1.6541999999999999</c:v>
                </c:pt>
                <c:pt idx="1499">
                  <c:v>1.6335</c:v>
                </c:pt>
                <c:pt idx="1500">
                  <c:v>1.6249</c:v>
                </c:pt>
                <c:pt idx="1501">
                  <c:v>1.6197999999999957</c:v>
                </c:pt>
                <c:pt idx="1502">
                  <c:v>1.6146</c:v>
                </c:pt>
                <c:pt idx="1503">
                  <c:v>1.6732</c:v>
                </c:pt>
                <c:pt idx="1504">
                  <c:v>1.7427999999999964</c:v>
                </c:pt>
                <c:pt idx="1505">
                  <c:v>1.7427999999999964</c:v>
                </c:pt>
                <c:pt idx="1506">
                  <c:v>1.7131999999999954</c:v>
                </c:pt>
                <c:pt idx="1507">
                  <c:v>1.6741999999999999</c:v>
                </c:pt>
                <c:pt idx="1508">
                  <c:v>1.6698999999999962</c:v>
                </c:pt>
                <c:pt idx="1509">
                  <c:v>1.6559999999999957</c:v>
                </c:pt>
                <c:pt idx="1510">
                  <c:v>1.663</c:v>
                </c:pt>
                <c:pt idx="1511">
                  <c:v>1.7185999999999964</c:v>
                </c:pt>
                <c:pt idx="1512">
                  <c:v>1.8185</c:v>
                </c:pt>
                <c:pt idx="1513">
                  <c:v>1.8344</c:v>
                </c:pt>
                <c:pt idx="1514">
                  <c:v>1.7632999999999961</c:v>
                </c:pt>
                <c:pt idx="1515">
                  <c:v>1.8133999999999957</c:v>
                </c:pt>
                <c:pt idx="1516">
                  <c:v>1.7571999999999961</c:v>
                </c:pt>
                <c:pt idx="1517">
                  <c:v>1.7888999999999966</c:v>
                </c:pt>
                <c:pt idx="1518">
                  <c:v>1.8232999999999957</c:v>
                </c:pt>
                <c:pt idx="1519">
                  <c:v>1.7450999999999961</c:v>
                </c:pt>
                <c:pt idx="1520">
                  <c:v>1.7188999999999961</c:v>
                </c:pt>
                <c:pt idx="1521">
                  <c:v>1.7188999999999961</c:v>
                </c:pt>
                <c:pt idx="1522">
                  <c:v>1.6900999999999999</c:v>
                </c:pt>
                <c:pt idx="1523">
                  <c:v>1.7242000000000004</c:v>
                </c:pt>
                <c:pt idx="1524">
                  <c:v>1.7146999999999963</c:v>
                </c:pt>
                <c:pt idx="1525">
                  <c:v>1.6840999999999999</c:v>
                </c:pt>
                <c:pt idx="1526">
                  <c:v>1.7506999999999964</c:v>
                </c:pt>
                <c:pt idx="1527">
                  <c:v>1.6466000000000001</c:v>
                </c:pt>
                <c:pt idx="1528">
                  <c:v>1.6148</c:v>
                </c:pt>
                <c:pt idx="1529">
                  <c:v>1.6063000000000001</c:v>
                </c:pt>
                <c:pt idx="1530">
                  <c:v>1.6063000000000001</c:v>
                </c:pt>
                <c:pt idx="1531">
                  <c:v>1.5945</c:v>
                </c:pt>
                <c:pt idx="1532">
                  <c:v>1.5911</c:v>
                </c:pt>
                <c:pt idx="1533">
                  <c:v>1.5928</c:v>
                </c:pt>
                <c:pt idx="1534">
                  <c:v>1.58</c:v>
                </c:pt>
                <c:pt idx="1535">
                  <c:v>1.6131</c:v>
                </c:pt>
                <c:pt idx="1536">
                  <c:v>1.6658999999999962</c:v>
                </c:pt>
                <c:pt idx="1537">
                  <c:v>1.6796</c:v>
                </c:pt>
                <c:pt idx="1538">
                  <c:v>1.6796</c:v>
                </c:pt>
                <c:pt idx="1539">
                  <c:v>1.6899</c:v>
                </c:pt>
                <c:pt idx="1540">
                  <c:v>1.6625000000000001</c:v>
                </c:pt>
                <c:pt idx="1541">
                  <c:v>1.6369</c:v>
                </c:pt>
                <c:pt idx="1542">
                  <c:v>1.6284000000000001</c:v>
                </c:pt>
                <c:pt idx="1543">
                  <c:v>1.6147</c:v>
                </c:pt>
                <c:pt idx="1544">
                  <c:v>1.6155999999999959</c:v>
                </c:pt>
                <c:pt idx="1545">
                  <c:v>1.6207</c:v>
                </c:pt>
                <c:pt idx="1546">
                  <c:v>1.6028</c:v>
                </c:pt>
                <c:pt idx="1547">
                  <c:v>1.5874999999999957</c:v>
                </c:pt>
                <c:pt idx="1548">
                  <c:v>1.5856999999999959</c:v>
                </c:pt>
                <c:pt idx="1549">
                  <c:v>1.6214999999999962</c:v>
                </c:pt>
                <c:pt idx="1550">
                  <c:v>1.6164000000000001</c:v>
                </c:pt>
                <c:pt idx="1551">
                  <c:v>1.6540999999999999</c:v>
                </c:pt>
                <c:pt idx="1552">
                  <c:v>1.6980000000000037</c:v>
                </c:pt>
                <c:pt idx="1553">
                  <c:v>1.729899999999994</c:v>
                </c:pt>
                <c:pt idx="1554">
                  <c:v>1.701499999999994</c:v>
                </c:pt>
                <c:pt idx="1555">
                  <c:v>1.7716999999999954</c:v>
                </c:pt>
                <c:pt idx="1556">
                  <c:v>1.8169999999999962</c:v>
                </c:pt>
                <c:pt idx="1557">
                  <c:v>1.8013999999999957</c:v>
                </c:pt>
                <c:pt idx="1558">
                  <c:v>1.7962000000000005</c:v>
                </c:pt>
                <c:pt idx="1559">
                  <c:v>1.7623000000000004</c:v>
                </c:pt>
                <c:pt idx="1560">
                  <c:v>1.7736999999999954</c:v>
                </c:pt>
                <c:pt idx="1561">
                  <c:v>1.7736999999999954</c:v>
                </c:pt>
                <c:pt idx="1562">
                  <c:v>1.7510999999999961</c:v>
                </c:pt>
                <c:pt idx="1563">
                  <c:v>1.7363999999999966</c:v>
                </c:pt>
                <c:pt idx="1564">
                  <c:v>1.7008999999999959</c:v>
                </c:pt>
                <c:pt idx="1565">
                  <c:v>1.7573999999999959</c:v>
                </c:pt>
                <c:pt idx="1566">
                  <c:v>1.7573999999999959</c:v>
                </c:pt>
                <c:pt idx="1567">
                  <c:v>1.8371</c:v>
                </c:pt>
                <c:pt idx="1568">
                  <c:v>1.9120999999999995</c:v>
                </c:pt>
                <c:pt idx="1569">
                  <c:v>1.8991</c:v>
                </c:pt>
                <c:pt idx="1570">
                  <c:v>1.8974</c:v>
                </c:pt>
                <c:pt idx="1571">
                  <c:v>1.8683000000000001</c:v>
                </c:pt>
                <c:pt idx="1572">
                  <c:v>1.8568</c:v>
                </c:pt>
                <c:pt idx="1573">
                  <c:v>1.8957999999999962</c:v>
                </c:pt>
                <c:pt idx="1574">
                  <c:v>1.8676999999999957</c:v>
                </c:pt>
                <c:pt idx="1575">
                  <c:v>1.8448</c:v>
                </c:pt>
                <c:pt idx="1576">
                  <c:v>1.8360000000000001</c:v>
                </c:pt>
                <c:pt idx="1577">
                  <c:v>1.8185</c:v>
                </c:pt>
                <c:pt idx="1578">
                  <c:v>1.8794</c:v>
                </c:pt>
                <c:pt idx="1579">
                  <c:v>1.8415999999999957</c:v>
                </c:pt>
                <c:pt idx="1580">
                  <c:v>1.8415999999999957</c:v>
                </c:pt>
                <c:pt idx="1581">
                  <c:v>1.8416999999999957</c:v>
                </c:pt>
                <c:pt idx="1582">
                  <c:v>1.8241000000000001</c:v>
                </c:pt>
                <c:pt idx="1583">
                  <c:v>1.8497999999999959</c:v>
                </c:pt>
                <c:pt idx="1584">
                  <c:v>1.9486999999999997</c:v>
                </c:pt>
                <c:pt idx="1585">
                  <c:v>1.9612999999999996</c:v>
                </c:pt>
                <c:pt idx="1586">
                  <c:v>1.9990999999999997</c:v>
                </c:pt>
                <c:pt idx="1587">
                  <c:v>1.9920000000000035</c:v>
                </c:pt>
                <c:pt idx="1588">
                  <c:v>1.9848999999999997</c:v>
                </c:pt>
                <c:pt idx="1589">
                  <c:v>2.0148999999999977</c:v>
                </c:pt>
                <c:pt idx="1590">
                  <c:v>1.9547999999999996</c:v>
                </c:pt>
                <c:pt idx="1591">
                  <c:v>1.9980000000000036</c:v>
                </c:pt>
                <c:pt idx="1592">
                  <c:v>1.9602999999999995</c:v>
                </c:pt>
                <c:pt idx="1593">
                  <c:v>1.9567999999999997</c:v>
                </c:pt>
                <c:pt idx="1594">
                  <c:v>1.9498999999999982</c:v>
                </c:pt>
                <c:pt idx="1595">
                  <c:v>1.9634999999999996</c:v>
                </c:pt>
                <c:pt idx="1596">
                  <c:v>1.9769999999999996</c:v>
                </c:pt>
                <c:pt idx="1597">
                  <c:v>2.0276999999999998</c:v>
                </c:pt>
                <c:pt idx="1598">
                  <c:v>1.9973999999999996</c:v>
                </c:pt>
                <c:pt idx="1599">
                  <c:v>2.0017</c:v>
                </c:pt>
                <c:pt idx="1600">
                  <c:v>2.0017</c:v>
                </c:pt>
                <c:pt idx="1601">
                  <c:v>2.0278</c:v>
                </c:pt>
                <c:pt idx="1602">
                  <c:v>2.0087000000000002</c:v>
                </c:pt>
                <c:pt idx="1603">
                  <c:v>1.9765999999999995</c:v>
                </c:pt>
                <c:pt idx="1604">
                  <c:v>1.9618999999999984</c:v>
                </c:pt>
                <c:pt idx="1605">
                  <c:v>1.8636999999999957</c:v>
                </c:pt>
                <c:pt idx="1606">
                  <c:v>1.8808</c:v>
                </c:pt>
                <c:pt idx="1607">
                  <c:v>1.9013999999999984</c:v>
                </c:pt>
                <c:pt idx="1608">
                  <c:v>1.8755999999999962</c:v>
                </c:pt>
                <c:pt idx="1609">
                  <c:v>1.8411999999999962</c:v>
                </c:pt>
                <c:pt idx="1610">
                  <c:v>1.8754999999999962</c:v>
                </c:pt>
                <c:pt idx="1611">
                  <c:v>1.8977999999999962</c:v>
                </c:pt>
                <c:pt idx="1612">
                  <c:v>1.9374999999999996</c:v>
                </c:pt>
                <c:pt idx="1613">
                  <c:v>1.9964999999999995</c:v>
                </c:pt>
                <c:pt idx="1614">
                  <c:v>2.0427</c:v>
                </c:pt>
                <c:pt idx="1615">
                  <c:v>2.0575999999999999</c:v>
                </c:pt>
                <c:pt idx="1616">
                  <c:v>2.0155999999999987</c:v>
                </c:pt>
                <c:pt idx="1617">
                  <c:v>2.0209000000000001</c:v>
                </c:pt>
                <c:pt idx="1618">
                  <c:v>2.0295999999999998</c:v>
                </c:pt>
                <c:pt idx="1619">
                  <c:v>1.9894999999999996</c:v>
                </c:pt>
                <c:pt idx="1620">
                  <c:v>1.9545999999999994</c:v>
                </c:pt>
                <c:pt idx="1621">
                  <c:v>1.9016999999999957</c:v>
                </c:pt>
                <c:pt idx="1622">
                  <c:v>1.9581000000000033</c:v>
                </c:pt>
                <c:pt idx="1623">
                  <c:v>1.9111999999999996</c:v>
                </c:pt>
                <c:pt idx="1624">
                  <c:v>1.9249999999999996</c:v>
                </c:pt>
                <c:pt idx="1625">
                  <c:v>1.9197999999999982</c:v>
                </c:pt>
                <c:pt idx="1626">
                  <c:v>1.9093999999999984</c:v>
                </c:pt>
                <c:pt idx="1627">
                  <c:v>1.8453999999999962</c:v>
                </c:pt>
                <c:pt idx="1628">
                  <c:v>1.8487</c:v>
                </c:pt>
                <c:pt idx="1629">
                  <c:v>1.8486</c:v>
                </c:pt>
                <c:pt idx="1630">
                  <c:v>1.8313999999999957</c:v>
                </c:pt>
                <c:pt idx="1631">
                  <c:v>1.859</c:v>
                </c:pt>
                <c:pt idx="1632">
                  <c:v>1.8106</c:v>
                </c:pt>
                <c:pt idx="1633">
                  <c:v>1.7625000000000004</c:v>
                </c:pt>
                <c:pt idx="1634">
                  <c:v>1.7127999999999961</c:v>
                </c:pt>
                <c:pt idx="1635">
                  <c:v>1.7460000000000004</c:v>
                </c:pt>
                <c:pt idx="1636">
                  <c:v>1.7502000000000004</c:v>
                </c:pt>
                <c:pt idx="1637">
                  <c:v>1.8033999999999957</c:v>
                </c:pt>
                <c:pt idx="1638">
                  <c:v>1.7887000000000004</c:v>
                </c:pt>
                <c:pt idx="1639">
                  <c:v>1.7207999999999966</c:v>
                </c:pt>
                <c:pt idx="1640">
                  <c:v>1.6798</c:v>
                </c:pt>
                <c:pt idx="1641">
                  <c:v>1.7223999999999966</c:v>
                </c:pt>
                <c:pt idx="1642">
                  <c:v>1.6950000000000001</c:v>
                </c:pt>
                <c:pt idx="1643">
                  <c:v>1.6847000000000001</c:v>
                </c:pt>
                <c:pt idx="1644">
                  <c:v>1.7048999999999961</c:v>
                </c:pt>
                <c:pt idx="1645">
                  <c:v>1.6929000000000001</c:v>
                </c:pt>
                <c:pt idx="1646">
                  <c:v>1.7064999999999964</c:v>
                </c:pt>
                <c:pt idx="1647">
                  <c:v>1.7046999999999963</c:v>
                </c:pt>
                <c:pt idx="1648">
                  <c:v>1.7080000000000004</c:v>
                </c:pt>
                <c:pt idx="1649">
                  <c:v>1.6633</c:v>
                </c:pt>
                <c:pt idx="1650">
                  <c:v>1.6700999999999999</c:v>
                </c:pt>
                <c:pt idx="1651">
                  <c:v>1.6717</c:v>
                </c:pt>
                <c:pt idx="1652">
                  <c:v>1.629</c:v>
                </c:pt>
                <c:pt idx="1653">
                  <c:v>1.6254999999999962</c:v>
                </c:pt>
                <c:pt idx="1654">
                  <c:v>1.7382000000000004</c:v>
                </c:pt>
                <c:pt idx="1655">
                  <c:v>1.7587999999999964</c:v>
                </c:pt>
                <c:pt idx="1656">
                  <c:v>1.7777999999999954</c:v>
                </c:pt>
                <c:pt idx="1657">
                  <c:v>1.7665000000000004</c:v>
                </c:pt>
                <c:pt idx="1658">
                  <c:v>1.8109</c:v>
                </c:pt>
                <c:pt idx="1659">
                  <c:v>1.8973</c:v>
                </c:pt>
                <c:pt idx="1660">
                  <c:v>1.9198999999999957</c:v>
                </c:pt>
                <c:pt idx="1661">
                  <c:v>1.9740000000000035</c:v>
                </c:pt>
                <c:pt idx="1662">
                  <c:v>1.9346999999999996</c:v>
                </c:pt>
                <c:pt idx="1663">
                  <c:v>1.8809</c:v>
                </c:pt>
                <c:pt idx="1664">
                  <c:v>1.9505999999999994</c:v>
                </c:pt>
                <c:pt idx="1665">
                  <c:v>1.9646999999999994</c:v>
                </c:pt>
                <c:pt idx="1666">
                  <c:v>1.9262999999999995</c:v>
                </c:pt>
                <c:pt idx="1667">
                  <c:v>2.0394999999999968</c:v>
                </c:pt>
                <c:pt idx="1668">
                  <c:v>2.0156999999999967</c:v>
                </c:pt>
                <c:pt idx="1669">
                  <c:v>2.0081000000000002</c:v>
                </c:pt>
                <c:pt idx="1670">
                  <c:v>2.0081000000000002</c:v>
                </c:pt>
                <c:pt idx="1671">
                  <c:v>2.1652</c:v>
                </c:pt>
                <c:pt idx="1672">
                  <c:v>2.1153</c:v>
                </c:pt>
                <c:pt idx="1673">
                  <c:v>2.1109999999999998</c:v>
                </c:pt>
                <c:pt idx="1674">
                  <c:v>2.1282000000000001</c:v>
                </c:pt>
                <c:pt idx="1675">
                  <c:v>2.1193</c:v>
                </c:pt>
                <c:pt idx="1676">
                  <c:v>2.1461999999999999</c:v>
                </c:pt>
                <c:pt idx="1677">
                  <c:v>2.0891999999999999</c:v>
                </c:pt>
                <c:pt idx="1678">
                  <c:v>2.0768999999999926</c:v>
                </c:pt>
                <c:pt idx="1679">
                  <c:v>2.1717999999999997</c:v>
                </c:pt>
                <c:pt idx="1680">
                  <c:v>2.2097000000000002</c:v>
                </c:pt>
                <c:pt idx="1681">
                  <c:v>2.1846000000000001</c:v>
                </c:pt>
                <c:pt idx="1682">
                  <c:v>2.2280000000000002</c:v>
                </c:pt>
                <c:pt idx="1683">
                  <c:v>2.1488999999999998</c:v>
                </c:pt>
                <c:pt idx="1684">
                  <c:v>2.1295000000000002</c:v>
                </c:pt>
                <c:pt idx="1685">
                  <c:v>2.1817000000000002</c:v>
                </c:pt>
                <c:pt idx="1686">
                  <c:v>2.1854</c:v>
                </c:pt>
                <c:pt idx="1687">
                  <c:v>2.3526999999999902</c:v>
                </c:pt>
                <c:pt idx="1688">
                  <c:v>2.4143999999999997</c:v>
                </c:pt>
                <c:pt idx="1689">
                  <c:v>2.5309999999999997</c:v>
                </c:pt>
                <c:pt idx="1690">
                  <c:v>2.5367999999999977</c:v>
                </c:pt>
                <c:pt idx="1691">
                  <c:v>2.6082000000000001</c:v>
                </c:pt>
                <c:pt idx="1692">
                  <c:v>2.5352999999999977</c:v>
                </c:pt>
                <c:pt idx="1693">
                  <c:v>2.4720999999999926</c:v>
                </c:pt>
                <c:pt idx="1694">
                  <c:v>2.4857</c:v>
                </c:pt>
                <c:pt idx="1695">
                  <c:v>2.4764999999999926</c:v>
                </c:pt>
                <c:pt idx="1696">
                  <c:v>2.4693000000000001</c:v>
                </c:pt>
                <c:pt idx="1697">
                  <c:v>2.5032000000000001</c:v>
                </c:pt>
                <c:pt idx="1698">
                  <c:v>2.5032000000000001</c:v>
                </c:pt>
                <c:pt idx="1699">
                  <c:v>2.7391000000000001</c:v>
                </c:pt>
                <c:pt idx="1700">
                  <c:v>2.6355999999999997</c:v>
                </c:pt>
                <c:pt idx="1701">
                  <c:v>2.6339999999999999</c:v>
                </c:pt>
                <c:pt idx="1702">
                  <c:v>2.6238000000000001</c:v>
                </c:pt>
                <c:pt idx="1703">
                  <c:v>2.5720999999999967</c:v>
                </c:pt>
                <c:pt idx="1704">
                  <c:v>2.5821000000000001</c:v>
                </c:pt>
                <c:pt idx="1705">
                  <c:v>2.5371999999999999</c:v>
                </c:pt>
                <c:pt idx="1706">
                  <c:v>2.5316999999999967</c:v>
                </c:pt>
                <c:pt idx="1707">
                  <c:v>2.4887999999999999</c:v>
                </c:pt>
                <c:pt idx="1708">
                  <c:v>2.5284</c:v>
                </c:pt>
                <c:pt idx="1709">
                  <c:v>2.4839000000000002</c:v>
                </c:pt>
                <c:pt idx="1710">
                  <c:v>2.4803999999999999</c:v>
                </c:pt>
                <c:pt idx="1711">
                  <c:v>2.5049000000000001</c:v>
                </c:pt>
                <c:pt idx="1712">
                  <c:v>2.5880000000000001</c:v>
                </c:pt>
                <c:pt idx="1713">
                  <c:v>2.5711999999999997</c:v>
                </c:pt>
                <c:pt idx="1714">
                  <c:v>2.5623999999999998</c:v>
                </c:pt>
                <c:pt idx="1715">
                  <c:v>2.6023000000000001</c:v>
                </c:pt>
                <c:pt idx="1716">
                  <c:v>2.6101000000000001</c:v>
                </c:pt>
                <c:pt idx="1717">
                  <c:v>2.5761999999999987</c:v>
                </c:pt>
                <c:pt idx="1718">
                  <c:v>2.706</c:v>
                </c:pt>
                <c:pt idx="1719">
                  <c:v>2.5959999999999988</c:v>
                </c:pt>
                <c:pt idx="1720">
                  <c:v>2.6333000000000002</c:v>
                </c:pt>
                <c:pt idx="1721">
                  <c:v>2.6421000000000001</c:v>
                </c:pt>
                <c:pt idx="1722">
                  <c:v>2.5985999999999998</c:v>
                </c:pt>
                <c:pt idx="1723">
                  <c:v>2.5891999999999999</c:v>
                </c:pt>
                <c:pt idx="1724">
                  <c:v>2.5783999999999998</c:v>
                </c:pt>
                <c:pt idx="1725">
                  <c:v>2.6206</c:v>
                </c:pt>
                <c:pt idx="1726">
                  <c:v>2.7189999999999999</c:v>
                </c:pt>
                <c:pt idx="1727">
                  <c:v>2.7136</c:v>
                </c:pt>
                <c:pt idx="1728">
                  <c:v>2.7664</c:v>
                </c:pt>
                <c:pt idx="1729">
                  <c:v>2.8250999999999977</c:v>
                </c:pt>
                <c:pt idx="1730">
                  <c:v>2.8803999999999998</c:v>
                </c:pt>
                <c:pt idx="1731">
                  <c:v>2.8141999999999987</c:v>
                </c:pt>
                <c:pt idx="1732">
                  <c:v>2.8935</c:v>
                </c:pt>
                <c:pt idx="1733">
                  <c:v>2.8843999999999999</c:v>
                </c:pt>
                <c:pt idx="1734">
                  <c:v>2.8145999999999987</c:v>
                </c:pt>
                <c:pt idx="1735">
                  <c:v>2.7852999999999999</c:v>
                </c:pt>
                <c:pt idx="1736">
                  <c:v>2.7086999999999999</c:v>
                </c:pt>
                <c:pt idx="1737">
                  <c:v>2.7652999999999999</c:v>
                </c:pt>
                <c:pt idx="1738">
                  <c:v>2.7616999999999998</c:v>
                </c:pt>
                <c:pt idx="1739">
                  <c:v>2.7839000000000085</c:v>
                </c:pt>
                <c:pt idx="1740">
                  <c:v>2.7839000000000085</c:v>
                </c:pt>
                <c:pt idx="1741">
                  <c:v>2.8575999999999997</c:v>
                </c:pt>
                <c:pt idx="1742">
                  <c:v>2.8965999999999967</c:v>
                </c:pt>
                <c:pt idx="1743">
                  <c:v>2.9937</c:v>
                </c:pt>
                <c:pt idx="1744">
                  <c:v>2.9341999999999997</c:v>
                </c:pt>
                <c:pt idx="1745">
                  <c:v>2.9119999999999977</c:v>
                </c:pt>
                <c:pt idx="1746">
                  <c:v>2.9643000000000002</c:v>
                </c:pt>
                <c:pt idx="1747">
                  <c:v>2.9121999999999977</c:v>
                </c:pt>
                <c:pt idx="1748">
                  <c:v>2.9095</c:v>
                </c:pt>
                <c:pt idx="1749">
                  <c:v>2.8845999999999998</c:v>
                </c:pt>
                <c:pt idx="1750">
                  <c:v>2.8643000000000001</c:v>
                </c:pt>
                <c:pt idx="1751">
                  <c:v>2.8467999999999987</c:v>
                </c:pt>
                <c:pt idx="1752">
                  <c:v>2.6878000000000002</c:v>
                </c:pt>
                <c:pt idx="1753">
                  <c:v>2.7519</c:v>
                </c:pt>
                <c:pt idx="1754">
                  <c:v>2.7336999999999998</c:v>
                </c:pt>
                <c:pt idx="1755">
                  <c:v>2.6999</c:v>
                </c:pt>
                <c:pt idx="1756">
                  <c:v>2.6770999999999998</c:v>
                </c:pt>
              </c:numCache>
            </c:numRef>
          </c:val>
        </c:ser>
        <c:ser>
          <c:idx val="0"/>
          <c:order val="2"/>
          <c:tx>
            <c:strRef>
              <c:f>Sheet1!$F$1</c:f>
              <c:strCache>
                <c:ptCount val="1"/>
                <c:pt idx="0">
                  <c:v>United States</c:v>
                </c:pt>
              </c:strCache>
            </c:strRef>
          </c:tx>
          <c:spPr>
            <a:ln w="38100">
              <a:solidFill>
                <a:schemeClr val="accent1">
                  <a:lumMod val="75000"/>
                </a:schemeClr>
              </a:solidFill>
            </a:ln>
          </c:spPr>
          <c:marker>
            <c:symbol val="none"/>
          </c:marker>
          <c:cat>
            <c:strRef>
              <c:f>Sheet1!$B$2:$B$1758</c:f>
              <c:strCache>
                <c:ptCount val="1757"/>
                <c:pt idx="1">
                  <c:v>39084</c:v>
                </c:pt>
                <c:pt idx="2">
                  <c:v>01/03/2007</c:v>
                </c:pt>
                <c:pt idx="3">
                  <c:v>01/04/2007</c:v>
                </c:pt>
                <c:pt idx="4">
                  <c:v>01/05/2007</c:v>
                </c:pt>
                <c:pt idx="5">
                  <c:v>01/08/2007</c:v>
                </c:pt>
                <c:pt idx="6">
                  <c:v>01/09/2007</c:v>
                </c:pt>
                <c:pt idx="7">
                  <c:v>01/10/2007</c:v>
                </c:pt>
                <c:pt idx="8">
                  <c:v>01/11/2007</c:v>
                </c:pt>
                <c:pt idx="9">
                  <c:v>01/12/2007</c:v>
                </c:pt>
                <c:pt idx="10">
                  <c:v>01/15/2007</c:v>
                </c:pt>
                <c:pt idx="11">
                  <c:v>01/16/2007</c:v>
                </c:pt>
                <c:pt idx="12">
                  <c:v>01/17/2007</c:v>
                </c:pt>
                <c:pt idx="13">
                  <c:v>01/18/2007</c:v>
                </c:pt>
                <c:pt idx="14">
                  <c:v>01/19/2007</c:v>
                </c:pt>
                <c:pt idx="15">
                  <c:v>01/22/2007</c:v>
                </c:pt>
                <c:pt idx="16">
                  <c:v>01/23/2007</c:v>
                </c:pt>
                <c:pt idx="17">
                  <c:v>01/24/2007</c:v>
                </c:pt>
                <c:pt idx="18">
                  <c:v>01/25/2007</c:v>
                </c:pt>
                <c:pt idx="19">
                  <c:v>01/26/2007</c:v>
                </c:pt>
                <c:pt idx="20">
                  <c:v>01/29/2007</c:v>
                </c:pt>
                <c:pt idx="21">
                  <c:v>01/30/2007</c:v>
                </c:pt>
                <c:pt idx="22">
                  <c:v>01/31/2007</c:v>
                </c:pt>
                <c:pt idx="23">
                  <c:v>02/01/2007</c:v>
                </c:pt>
                <c:pt idx="24">
                  <c:v>02/02/2007</c:v>
                </c:pt>
                <c:pt idx="25">
                  <c:v>02/05/2007</c:v>
                </c:pt>
                <c:pt idx="26">
                  <c:v>02/06/2007</c:v>
                </c:pt>
                <c:pt idx="27">
                  <c:v>02/07/2007</c:v>
                </c:pt>
                <c:pt idx="28">
                  <c:v>02/08/2007</c:v>
                </c:pt>
                <c:pt idx="29">
                  <c:v>02/09/2007</c:v>
                </c:pt>
                <c:pt idx="30">
                  <c:v>02/12/2007</c:v>
                </c:pt>
                <c:pt idx="31">
                  <c:v>02/13/2007</c:v>
                </c:pt>
                <c:pt idx="32">
                  <c:v>02/14/2007</c:v>
                </c:pt>
                <c:pt idx="33">
                  <c:v>02/15/2007</c:v>
                </c:pt>
                <c:pt idx="34">
                  <c:v>02/16/2007</c:v>
                </c:pt>
                <c:pt idx="35">
                  <c:v>02/19/2007</c:v>
                </c:pt>
                <c:pt idx="36">
                  <c:v>02/20/2007</c:v>
                </c:pt>
                <c:pt idx="37">
                  <c:v>02/21/2007</c:v>
                </c:pt>
                <c:pt idx="38">
                  <c:v>02/22/2007</c:v>
                </c:pt>
                <c:pt idx="39">
                  <c:v>02/23/2007</c:v>
                </c:pt>
                <c:pt idx="40">
                  <c:v>02/26/2007</c:v>
                </c:pt>
                <c:pt idx="41">
                  <c:v>02/27/2007</c:v>
                </c:pt>
                <c:pt idx="42">
                  <c:v>02/28/2007</c:v>
                </c:pt>
                <c:pt idx="43">
                  <c:v>03/01/2007</c:v>
                </c:pt>
                <c:pt idx="44">
                  <c:v>03/02/2007</c:v>
                </c:pt>
                <c:pt idx="45">
                  <c:v>03/05/2007</c:v>
                </c:pt>
                <c:pt idx="46">
                  <c:v>03/06/2007</c:v>
                </c:pt>
                <c:pt idx="47">
                  <c:v>03/07/2007</c:v>
                </c:pt>
                <c:pt idx="48">
                  <c:v>03/08/2007</c:v>
                </c:pt>
                <c:pt idx="49">
                  <c:v>03/09/2007</c:v>
                </c:pt>
                <c:pt idx="50">
                  <c:v>03/12/2007</c:v>
                </c:pt>
                <c:pt idx="51">
                  <c:v>03/13/2007</c:v>
                </c:pt>
                <c:pt idx="52">
                  <c:v>03/14/2007</c:v>
                </c:pt>
                <c:pt idx="53">
                  <c:v>03/15/2007</c:v>
                </c:pt>
                <c:pt idx="54">
                  <c:v>03/16/2007</c:v>
                </c:pt>
                <c:pt idx="55">
                  <c:v>03/19/2007</c:v>
                </c:pt>
                <c:pt idx="56">
                  <c:v>03/20/2007</c:v>
                </c:pt>
                <c:pt idx="57">
                  <c:v>03/21/2007</c:v>
                </c:pt>
                <c:pt idx="58">
                  <c:v>03/22/2007</c:v>
                </c:pt>
                <c:pt idx="59">
                  <c:v>03/23/2007</c:v>
                </c:pt>
                <c:pt idx="60">
                  <c:v>03/26/2007</c:v>
                </c:pt>
                <c:pt idx="61">
                  <c:v>03/27/2007</c:v>
                </c:pt>
                <c:pt idx="62">
                  <c:v>03/28/2007</c:v>
                </c:pt>
                <c:pt idx="63">
                  <c:v>03/29/2007</c:v>
                </c:pt>
                <c:pt idx="64">
                  <c:v>03/30/2007</c:v>
                </c:pt>
                <c:pt idx="65">
                  <c:v>04/02/2007</c:v>
                </c:pt>
                <c:pt idx="66">
                  <c:v>04/03/2007</c:v>
                </c:pt>
                <c:pt idx="67">
                  <c:v>04/04/2007</c:v>
                </c:pt>
                <c:pt idx="68">
                  <c:v>04/05/2007</c:v>
                </c:pt>
                <c:pt idx="69">
                  <c:v>04/06/2007</c:v>
                </c:pt>
                <c:pt idx="70">
                  <c:v>04/09/2007</c:v>
                </c:pt>
                <c:pt idx="71">
                  <c:v>04/10/2007</c:v>
                </c:pt>
                <c:pt idx="72">
                  <c:v>04/11/2007</c:v>
                </c:pt>
                <c:pt idx="73">
                  <c:v>04/12/2007</c:v>
                </c:pt>
                <c:pt idx="74">
                  <c:v>04/13/2007</c:v>
                </c:pt>
                <c:pt idx="75">
                  <c:v>04/16/2007</c:v>
                </c:pt>
                <c:pt idx="76">
                  <c:v>04/17/2007</c:v>
                </c:pt>
                <c:pt idx="77">
                  <c:v>04/18/2007</c:v>
                </c:pt>
                <c:pt idx="78">
                  <c:v>04/19/2007</c:v>
                </c:pt>
                <c:pt idx="79">
                  <c:v>04/20/2007</c:v>
                </c:pt>
                <c:pt idx="80">
                  <c:v>04/23/2007</c:v>
                </c:pt>
                <c:pt idx="81">
                  <c:v>04/24/2007</c:v>
                </c:pt>
                <c:pt idx="82">
                  <c:v>04/25/2007</c:v>
                </c:pt>
                <c:pt idx="83">
                  <c:v>04/26/2007</c:v>
                </c:pt>
                <c:pt idx="84">
                  <c:v>04/27/2007</c:v>
                </c:pt>
                <c:pt idx="85">
                  <c:v>04/30/2007</c:v>
                </c:pt>
                <c:pt idx="86">
                  <c:v>05/01/2007</c:v>
                </c:pt>
                <c:pt idx="87">
                  <c:v>05/02/2007</c:v>
                </c:pt>
                <c:pt idx="88">
                  <c:v>05/03/2007</c:v>
                </c:pt>
                <c:pt idx="89">
                  <c:v>05/04/2007</c:v>
                </c:pt>
                <c:pt idx="90">
                  <c:v>05/07/2007</c:v>
                </c:pt>
                <c:pt idx="91">
                  <c:v>05/08/2007</c:v>
                </c:pt>
                <c:pt idx="92">
                  <c:v>05/09/2007</c:v>
                </c:pt>
                <c:pt idx="93">
                  <c:v>05/10/2007</c:v>
                </c:pt>
                <c:pt idx="94">
                  <c:v>05/11/2007</c:v>
                </c:pt>
                <c:pt idx="95">
                  <c:v>05/14/2007</c:v>
                </c:pt>
                <c:pt idx="96">
                  <c:v>05/15/2007</c:v>
                </c:pt>
                <c:pt idx="97">
                  <c:v>05/16/2007</c:v>
                </c:pt>
                <c:pt idx="98">
                  <c:v>05/17/2007</c:v>
                </c:pt>
                <c:pt idx="99">
                  <c:v>05/18/2007</c:v>
                </c:pt>
                <c:pt idx="100">
                  <c:v>05/21/2007</c:v>
                </c:pt>
                <c:pt idx="101">
                  <c:v>05/22/2007</c:v>
                </c:pt>
                <c:pt idx="102">
                  <c:v>05/23/2007</c:v>
                </c:pt>
                <c:pt idx="103">
                  <c:v>05/24/2007</c:v>
                </c:pt>
                <c:pt idx="104">
                  <c:v>05/25/2007</c:v>
                </c:pt>
                <c:pt idx="105">
                  <c:v>05/28/2007</c:v>
                </c:pt>
                <c:pt idx="106">
                  <c:v>05/29/2007</c:v>
                </c:pt>
                <c:pt idx="107">
                  <c:v>05/30/2007</c:v>
                </c:pt>
                <c:pt idx="108">
                  <c:v>05/31/2007</c:v>
                </c:pt>
                <c:pt idx="109">
                  <c:v>06/01/2007</c:v>
                </c:pt>
                <c:pt idx="110">
                  <c:v>06/04/2007</c:v>
                </c:pt>
                <c:pt idx="111">
                  <c:v>06/05/2007</c:v>
                </c:pt>
                <c:pt idx="112">
                  <c:v>06/06/2007</c:v>
                </c:pt>
                <c:pt idx="113">
                  <c:v>06/07/2007</c:v>
                </c:pt>
                <c:pt idx="114">
                  <c:v>06/08/2007</c:v>
                </c:pt>
                <c:pt idx="115">
                  <c:v>06/11/2007</c:v>
                </c:pt>
                <c:pt idx="116">
                  <c:v>06/12/2007</c:v>
                </c:pt>
                <c:pt idx="117">
                  <c:v>06/13/2007</c:v>
                </c:pt>
                <c:pt idx="118">
                  <c:v>06/14/2007</c:v>
                </c:pt>
                <c:pt idx="119">
                  <c:v>06/15/2007</c:v>
                </c:pt>
                <c:pt idx="120">
                  <c:v>06/18/2007</c:v>
                </c:pt>
                <c:pt idx="121">
                  <c:v>06/19/2007</c:v>
                </c:pt>
                <c:pt idx="122">
                  <c:v>06/20/2007</c:v>
                </c:pt>
                <c:pt idx="123">
                  <c:v>06/21/2007</c:v>
                </c:pt>
                <c:pt idx="124">
                  <c:v>06/22/2007</c:v>
                </c:pt>
                <c:pt idx="125">
                  <c:v>06/25/2007</c:v>
                </c:pt>
                <c:pt idx="126">
                  <c:v>06/26/2007</c:v>
                </c:pt>
                <c:pt idx="127">
                  <c:v>06/27/2007</c:v>
                </c:pt>
                <c:pt idx="128">
                  <c:v>06/28/2007</c:v>
                </c:pt>
                <c:pt idx="129">
                  <c:v>06/29/2007</c:v>
                </c:pt>
                <c:pt idx="130">
                  <c:v>2007</c:v>
                </c:pt>
                <c:pt idx="131">
                  <c:v>2007</c:v>
                </c:pt>
                <c:pt idx="132">
                  <c:v>07/04/2007</c:v>
                </c:pt>
                <c:pt idx="133">
                  <c:v>07/05/2007</c:v>
                </c:pt>
                <c:pt idx="134">
                  <c:v>07/06/2007</c:v>
                </c:pt>
                <c:pt idx="135">
                  <c:v>07/09/2007</c:v>
                </c:pt>
                <c:pt idx="136">
                  <c:v>07/10/2007</c:v>
                </c:pt>
                <c:pt idx="137">
                  <c:v>07/11/2007</c:v>
                </c:pt>
                <c:pt idx="138">
                  <c:v>07/12/2007</c:v>
                </c:pt>
                <c:pt idx="139">
                  <c:v>07/13/2007</c:v>
                </c:pt>
                <c:pt idx="140">
                  <c:v>07/16/2007</c:v>
                </c:pt>
                <c:pt idx="141">
                  <c:v>07/17/2007</c:v>
                </c:pt>
                <c:pt idx="142">
                  <c:v>07/18/2007</c:v>
                </c:pt>
                <c:pt idx="143">
                  <c:v>07/19/2007</c:v>
                </c:pt>
                <c:pt idx="144">
                  <c:v>07/20/2007</c:v>
                </c:pt>
                <c:pt idx="145">
                  <c:v>07/23/2007</c:v>
                </c:pt>
                <c:pt idx="146">
                  <c:v>07/24/2007</c:v>
                </c:pt>
                <c:pt idx="147">
                  <c:v>07/25/2007</c:v>
                </c:pt>
                <c:pt idx="148">
                  <c:v>07/26/2007</c:v>
                </c:pt>
                <c:pt idx="149">
                  <c:v>07/27/2007</c:v>
                </c:pt>
                <c:pt idx="150">
                  <c:v>07/30/2007</c:v>
                </c:pt>
                <c:pt idx="151">
                  <c:v>07/31/2007</c:v>
                </c:pt>
                <c:pt idx="152">
                  <c:v>08/01/2007</c:v>
                </c:pt>
                <c:pt idx="153">
                  <c:v>08/02/2007</c:v>
                </c:pt>
                <c:pt idx="154">
                  <c:v>08/03/2007</c:v>
                </c:pt>
                <c:pt idx="155">
                  <c:v>08/06/2007</c:v>
                </c:pt>
                <c:pt idx="156">
                  <c:v>08/07/2007</c:v>
                </c:pt>
                <c:pt idx="157">
                  <c:v>08/08/2007</c:v>
                </c:pt>
                <c:pt idx="158">
                  <c:v>08/09/2007</c:v>
                </c:pt>
                <c:pt idx="159">
                  <c:v>08/10/2007</c:v>
                </c:pt>
                <c:pt idx="160">
                  <c:v>08/13/2007</c:v>
                </c:pt>
                <c:pt idx="161">
                  <c:v>08/14/2007</c:v>
                </c:pt>
                <c:pt idx="162">
                  <c:v>08/15/2007</c:v>
                </c:pt>
                <c:pt idx="163">
                  <c:v>08/16/2007</c:v>
                </c:pt>
                <c:pt idx="164">
                  <c:v>08/17/2007</c:v>
                </c:pt>
                <c:pt idx="165">
                  <c:v>08/20/2007</c:v>
                </c:pt>
                <c:pt idx="166">
                  <c:v>08/21/2007</c:v>
                </c:pt>
                <c:pt idx="167">
                  <c:v>08/22/2007</c:v>
                </c:pt>
                <c:pt idx="168">
                  <c:v>08/23/2007</c:v>
                </c:pt>
                <c:pt idx="169">
                  <c:v>08/24/2007</c:v>
                </c:pt>
                <c:pt idx="170">
                  <c:v>08/27/2007</c:v>
                </c:pt>
                <c:pt idx="171">
                  <c:v>08/28/2007</c:v>
                </c:pt>
                <c:pt idx="172">
                  <c:v>08/29/2007</c:v>
                </c:pt>
                <c:pt idx="173">
                  <c:v>08/30/2007</c:v>
                </c:pt>
                <c:pt idx="174">
                  <c:v>08/31/2007</c:v>
                </c:pt>
                <c:pt idx="175">
                  <c:v>09/03/2007</c:v>
                </c:pt>
                <c:pt idx="176">
                  <c:v>09/04/2007</c:v>
                </c:pt>
                <c:pt idx="177">
                  <c:v>09/05/2007</c:v>
                </c:pt>
                <c:pt idx="178">
                  <c:v>09/06/2007</c:v>
                </c:pt>
                <c:pt idx="179">
                  <c:v>09/07/2007</c:v>
                </c:pt>
                <c:pt idx="180">
                  <c:v>09/10/2007</c:v>
                </c:pt>
                <c:pt idx="181">
                  <c:v>09/11/2007</c:v>
                </c:pt>
                <c:pt idx="182">
                  <c:v>09/12/2007</c:v>
                </c:pt>
                <c:pt idx="183">
                  <c:v>09/13/2007</c:v>
                </c:pt>
                <c:pt idx="184">
                  <c:v>09/14/2007</c:v>
                </c:pt>
                <c:pt idx="185">
                  <c:v>09/17/2007</c:v>
                </c:pt>
                <c:pt idx="186">
                  <c:v>09/18/2007</c:v>
                </c:pt>
                <c:pt idx="187">
                  <c:v>09/19/2007</c:v>
                </c:pt>
                <c:pt idx="188">
                  <c:v>09/20/2007</c:v>
                </c:pt>
                <c:pt idx="189">
                  <c:v>09/21/2007</c:v>
                </c:pt>
                <c:pt idx="190">
                  <c:v>09/24/2007</c:v>
                </c:pt>
                <c:pt idx="191">
                  <c:v>09/25/2007</c:v>
                </c:pt>
                <c:pt idx="192">
                  <c:v>09/26/2007</c:v>
                </c:pt>
                <c:pt idx="193">
                  <c:v>09/27/2007</c:v>
                </c:pt>
                <c:pt idx="194">
                  <c:v>09/28/2007</c:v>
                </c:pt>
                <c:pt idx="195">
                  <c:v>10/01/2007</c:v>
                </c:pt>
                <c:pt idx="196">
                  <c:v>10/02/2007</c:v>
                </c:pt>
                <c:pt idx="197">
                  <c:v>10/03/2007</c:v>
                </c:pt>
                <c:pt idx="198">
                  <c:v>10/04/2007</c:v>
                </c:pt>
                <c:pt idx="199">
                  <c:v>10/05/2007</c:v>
                </c:pt>
                <c:pt idx="200">
                  <c:v>10/08/2007</c:v>
                </c:pt>
                <c:pt idx="201">
                  <c:v>10/09/2007</c:v>
                </c:pt>
                <c:pt idx="202">
                  <c:v>10/10/2007</c:v>
                </c:pt>
                <c:pt idx="203">
                  <c:v>10/11/2007</c:v>
                </c:pt>
                <c:pt idx="204">
                  <c:v>10/12/2007</c:v>
                </c:pt>
                <c:pt idx="205">
                  <c:v>10/15/2007</c:v>
                </c:pt>
                <c:pt idx="206">
                  <c:v>10/16/2007</c:v>
                </c:pt>
                <c:pt idx="207">
                  <c:v>10/17/2007</c:v>
                </c:pt>
                <c:pt idx="208">
                  <c:v>10/18/2007</c:v>
                </c:pt>
                <c:pt idx="209">
                  <c:v>10/19/2007</c:v>
                </c:pt>
                <c:pt idx="210">
                  <c:v>10/22/2007</c:v>
                </c:pt>
                <c:pt idx="211">
                  <c:v>10/23/2007</c:v>
                </c:pt>
                <c:pt idx="212">
                  <c:v>10/24/2007</c:v>
                </c:pt>
                <c:pt idx="213">
                  <c:v>10/25/2007</c:v>
                </c:pt>
                <c:pt idx="214">
                  <c:v>10/26/2007</c:v>
                </c:pt>
                <c:pt idx="215">
                  <c:v>10/29/2007</c:v>
                </c:pt>
                <c:pt idx="216">
                  <c:v>10/30/2007</c:v>
                </c:pt>
                <c:pt idx="217">
                  <c:v>10/31/2007</c:v>
                </c:pt>
                <c:pt idx="218">
                  <c:v>11/01/2007</c:v>
                </c:pt>
                <c:pt idx="219">
                  <c:v>11/02/2007</c:v>
                </c:pt>
                <c:pt idx="220">
                  <c:v>11/05/2007</c:v>
                </c:pt>
                <c:pt idx="221">
                  <c:v>11/06/2007</c:v>
                </c:pt>
                <c:pt idx="222">
                  <c:v>11/07/2007</c:v>
                </c:pt>
                <c:pt idx="223">
                  <c:v>11/08/2007</c:v>
                </c:pt>
                <c:pt idx="224">
                  <c:v>11/09/2007</c:v>
                </c:pt>
                <c:pt idx="225">
                  <c:v>11/12/2007</c:v>
                </c:pt>
                <c:pt idx="226">
                  <c:v>11/13/2007</c:v>
                </c:pt>
                <c:pt idx="227">
                  <c:v>11/14/2007</c:v>
                </c:pt>
                <c:pt idx="228">
                  <c:v>11/15/2007</c:v>
                </c:pt>
                <c:pt idx="229">
                  <c:v>11/16/2007</c:v>
                </c:pt>
                <c:pt idx="230">
                  <c:v>11/19/2007</c:v>
                </c:pt>
                <c:pt idx="231">
                  <c:v>11/20/2007</c:v>
                </c:pt>
                <c:pt idx="232">
                  <c:v>11/21/2007</c:v>
                </c:pt>
                <c:pt idx="233">
                  <c:v>11/22/2007</c:v>
                </c:pt>
                <c:pt idx="234">
                  <c:v>11/23/2007</c:v>
                </c:pt>
                <c:pt idx="235">
                  <c:v>11/26/2007</c:v>
                </c:pt>
                <c:pt idx="236">
                  <c:v>11/27/2007</c:v>
                </c:pt>
                <c:pt idx="237">
                  <c:v>11/28/2007</c:v>
                </c:pt>
                <c:pt idx="238">
                  <c:v>11/29/2007</c:v>
                </c:pt>
                <c:pt idx="239">
                  <c:v>11/30/2007</c:v>
                </c:pt>
                <c:pt idx="240">
                  <c:v>12/03/2007</c:v>
                </c:pt>
                <c:pt idx="241">
                  <c:v>12/04/2007</c:v>
                </c:pt>
                <c:pt idx="242">
                  <c:v>12/05/2007</c:v>
                </c:pt>
                <c:pt idx="243">
                  <c:v>12/06/2007</c:v>
                </c:pt>
                <c:pt idx="244">
                  <c:v>12/07/2007</c:v>
                </c:pt>
                <c:pt idx="245">
                  <c:v>12/10/2007</c:v>
                </c:pt>
                <c:pt idx="246">
                  <c:v>12/11/2007</c:v>
                </c:pt>
                <c:pt idx="247">
                  <c:v>12/12/2007</c:v>
                </c:pt>
                <c:pt idx="248">
                  <c:v>12/13/2007</c:v>
                </c:pt>
                <c:pt idx="249">
                  <c:v>12/14/2007</c:v>
                </c:pt>
                <c:pt idx="250">
                  <c:v>12/17/2007</c:v>
                </c:pt>
                <c:pt idx="251">
                  <c:v>12/18/2007</c:v>
                </c:pt>
                <c:pt idx="252">
                  <c:v>12/19/2007</c:v>
                </c:pt>
                <c:pt idx="253">
                  <c:v>12/20/2007</c:v>
                </c:pt>
                <c:pt idx="254">
                  <c:v>12/21/2007</c:v>
                </c:pt>
                <c:pt idx="255">
                  <c:v>12/24/2007</c:v>
                </c:pt>
                <c:pt idx="256">
                  <c:v>12/25/2007</c:v>
                </c:pt>
                <c:pt idx="257">
                  <c:v>12/26/2007</c:v>
                </c:pt>
                <c:pt idx="258">
                  <c:v>12/27/2007</c:v>
                </c:pt>
                <c:pt idx="259">
                  <c:v>12/28/2007</c:v>
                </c:pt>
                <c:pt idx="260">
                  <c:v>39447</c:v>
                </c:pt>
                <c:pt idx="261">
                  <c:v>01/01/2008</c:v>
                </c:pt>
                <c:pt idx="263">
                  <c:v>01/03/2008</c:v>
                </c:pt>
                <c:pt idx="264">
                  <c:v>01/04/2008</c:v>
                </c:pt>
                <c:pt idx="265">
                  <c:v>01/07/2008</c:v>
                </c:pt>
                <c:pt idx="266">
                  <c:v>01/08/2008</c:v>
                </c:pt>
                <c:pt idx="267">
                  <c:v>01/09/2008</c:v>
                </c:pt>
                <c:pt idx="268">
                  <c:v>01/10/2008</c:v>
                </c:pt>
                <c:pt idx="269">
                  <c:v>01/11/2008</c:v>
                </c:pt>
                <c:pt idx="270">
                  <c:v>01/14/2008</c:v>
                </c:pt>
                <c:pt idx="271">
                  <c:v>01/15/2008</c:v>
                </c:pt>
                <c:pt idx="272">
                  <c:v>01/16/2008</c:v>
                </c:pt>
                <c:pt idx="273">
                  <c:v>01/17/2008</c:v>
                </c:pt>
                <c:pt idx="274">
                  <c:v>01/18/2008</c:v>
                </c:pt>
                <c:pt idx="275">
                  <c:v>01/21/2008</c:v>
                </c:pt>
                <c:pt idx="276">
                  <c:v>01/22/2008</c:v>
                </c:pt>
                <c:pt idx="277">
                  <c:v>01/23/2008</c:v>
                </c:pt>
                <c:pt idx="278">
                  <c:v>01/24/2008</c:v>
                </c:pt>
                <c:pt idx="279">
                  <c:v>01/25/2008</c:v>
                </c:pt>
                <c:pt idx="280">
                  <c:v>01/28/2008</c:v>
                </c:pt>
                <c:pt idx="281">
                  <c:v>01/29/2008</c:v>
                </c:pt>
                <c:pt idx="282">
                  <c:v>01/30/2008</c:v>
                </c:pt>
                <c:pt idx="283">
                  <c:v>01/31/2008</c:v>
                </c:pt>
                <c:pt idx="284">
                  <c:v>02/01/2008</c:v>
                </c:pt>
                <c:pt idx="285">
                  <c:v>02/04/2008</c:v>
                </c:pt>
                <c:pt idx="286">
                  <c:v>02/05/2008</c:v>
                </c:pt>
                <c:pt idx="287">
                  <c:v>02/06/2008</c:v>
                </c:pt>
                <c:pt idx="288">
                  <c:v>02/07/2008</c:v>
                </c:pt>
                <c:pt idx="289">
                  <c:v>02/08/2008</c:v>
                </c:pt>
                <c:pt idx="290">
                  <c:v>02/11/2008</c:v>
                </c:pt>
                <c:pt idx="291">
                  <c:v>02/12/2008</c:v>
                </c:pt>
                <c:pt idx="292">
                  <c:v>02/13/2008</c:v>
                </c:pt>
                <c:pt idx="293">
                  <c:v>02/14/2008</c:v>
                </c:pt>
                <c:pt idx="294">
                  <c:v>02/15/2008</c:v>
                </c:pt>
                <c:pt idx="295">
                  <c:v>02/18/2008</c:v>
                </c:pt>
                <c:pt idx="296">
                  <c:v>02/19/2008</c:v>
                </c:pt>
                <c:pt idx="297">
                  <c:v>02/20/2008</c:v>
                </c:pt>
                <c:pt idx="298">
                  <c:v>02/21/2008</c:v>
                </c:pt>
                <c:pt idx="299">
                  <c:v>02/22/2008</c:v>
                </c:pt>
                <c:pt idx="300">
                  <c:v>02/25/2008</c:v>
                </c:pt>
                <c:pt idx="301">
                  <c:v>02/26/2008</c:v>
                </c:pt>
                <c:pt idx="302">
                  <c:v>02/27/2008</c:v>
                </c:pt>
                <c:pt idx="303">
                  <c:v>02/28/2008</c:v>
                </c:pt>
                <c:pt idx="304">
                  <c:v>02/29/2008</c:v>
                </c:pt>
                <c:pt idx="305">
                  <c:v>03/03/2008</c:v>
                </c:pt>
                <c:pt idx="306">
                  <c:v>03/04/2008</c:v>
                </c:pt>
                <c:pt idx="307">
                  <c:v>03/05/2008</c:v>
                </c:pt>
                <c:pt idx="308">
                  <c:v>03/06/2008</c:v>
                </c:pt>
                <c:pt idx="309">
                  <c:v>03/07/2008</c:v>
                </c:pt>
                <c:pt idx="310">
                  <c:v>03/10/2008</c:v>
                </c:pt>
                <c:pt idx="311">
                  <c:v>03/11/2008</c:v>
                </c:pt>
                <c:pt idx="312">
                  <c:v>03/12/2008</c:v>
                </c:pt>
                <c:pt idx="313">
                  <c:v>03/13/2008</c:v>
                </c:pt>
                <c:pt idx="314">
                  <c:v>03/14/2008</c:v>
                </c:pt>
                <c:pt idx="315">
                  <c:v>03/17/2008</c:v>
                </c:pt>
                <c:pt idx="316">
                  <c:v>03/18/2008</c:v>
                </c:pt>
                <c:pt idx="317">
                  <c:v>03/19/2008</c:v>
                </c:pt>
                <c:pt idx="318">
                  <c:v>03/20/2008</c:v>
                </c:pt>
                <c:pt idx="319">
                  <c:v>03/21/2008</c:v>
                </c:pt>
                <c:pt idx="320">
                  <c:v>03/24/2008</c:v>
                </c:pt>
                <c:pt idx="321">
                  <c:v>03/25/2008</c:v>
                </c:pt>
                <c:pt idx="322">
                  <c:v>03/26/2008</c:v>
                </c:pt>
                <c:pt idx="323">
                  <c:v>03/27/2008</c:v>
                </c:pt>
                <c:pt idx="324">
                  <c:v>03/28/2008</c:v>
                </c:pt>
                <c:pt idx="325">
                  <c:v>03/31/2008</c:v>
                </c:pt>
                <c:pt idx="326">
                  <c:v>04/01/2008</c:v>
                </c:pt>
                <c:pt idx="327">
                  <c:v>04/02/2008</c:v>
                </c:pt>
                <c:pt idx="328">
                  <c:v>04/03/2008</c:v>
                </c:pt>
                <c:pt idx="329">
                  <c:v>04/04/2008</c:v>
                </c:pt>
                <c:pt idx="330">
                  <c:v>04/07/2008</c:v>
                </c:pt>
                <c:pt idx="331">
                  <c:v>04/08/2008</c:v>
                </c:pt>
                <c:pt idx="332">
                  <c:v>04/09/2008</c:v>
                </c:pt>
                <c:pt idx="333">
                  <c:v>04/10/2008</c:v>
                </c:pt>
                <c:pt idx="334">
                  <c:v>04/11/2008</c:v>
                </c:pt>
                <c:pt idx="335">
                  <c:v>04/14/2008</c:v>
                </c:pt>
                <c:pt idx="336">
                  <c:v>04/15/2008</c:v>
                </c:pt>
                <c:pt idx="337">
                  <c:v>04/16/2008</c:v>
                </c:pt>
                <c:pt idx="338">
                  <c:v>04/17/2008</c:v>
                </c:pt>
                <c:pt idx="339">
                  <c:v>04/18/2008</c:v>
                </c:pt>
                <c:pt idx="340">
                  <c:v>04/21/2008</c:v>
                </c:pt>
                <c:pt idx="341">
                  <c:v>04/22/2008</c:v>
                </c:pt>
                <c:pt idx="342">
                  <c:v>04/23/2008</c:v>
                </c:pt>
                <c:pt idx="343">
                  <c:v>04/24/2008</c:v>
                </c:pt>
                <c:pt idx="344">
                  <c:v>04/25/2008</c:v>
                </c:pt>
                <c:pt idx="345">
                  <c:v>04/28/2008</c:v>
                </c:pt>
                <c:pt idx="346">
                  <c:v>04/29/2008</c:v>
                </c:pt>
                <c:pt idx="347">
                  <c:v>04/30/2008</c:v>
                </c:pt>
                <c:pt idx="348">
                  <c:v>05/01/2008</c:v>
                </c:pt>
                <c:pt idx="349">
                  <c:v>05/02/2008</c:v>
                </c:pt>
                <c:pt idx="350">
                  <c:v>05/05/2008</c:v>
                </c:pt>
                <c:pt idx="351">
                  <c:v>05/06/2008</c:v>
                </c:pt>
                <c:pt idx="352">
                  <c:v>05/07/2008</c:v>
                </c:pt>
                <c:pt idx="353">
                  <c:v>05/08/2008</c:v>
                </c:pt>
                <c:pt idx="354">
                  <c:v>05/09/2008</c:v>
                </c:pt>
                <c:pt idx="355">
                  <c:v>05/12/2008</c:v>
                </c:pt>
                <c:pt idx="356">
                  <c:v>05/13/2008</c:v>
                </c:pt>
                <c:pt idx="357">
                  <c:v>05/14/2008</c:v>
                </c:pt>
                <c:pt idx="358">
                  <c:v>05/15/2008</c:v>
                </c:pt>
                <c:pt idx="359">
                  <c:v>05/16/2008</c:v>
                </c:pt>
                <c:pt idx="360">
                  <c:v>05/19/2008</c:v>
                </c:pt>
                <c:pt idx="361">
                  <c:v>05/20/2008</c:v>
                </c:pt>
                <c:pt idx="362">
                  <c:v>05/21/2008</c:v>
                </c:pt>
                <c:pt idx="363">
                  <c:v>05/22/2008</c:v>
                </c:pt>
                <c:pt idx="364">
                  <c:v>05/23/2008</c:v>
                </c:pt>
                <c:pt idx="365">
                  <c:v>05/26/2008</c:v>
                </c:pt>
                <c:pt idx="366">
                  <c:v>05/27/2008</c:v>
                </c:pt>
                <c:pt idx="367">
                  <c:v>05/28/2008</c:v>
                </c:pt>
                <c:pt idx="368">
                  <c:v>05/29/2008</c:v>
                </c:pt>
                <c:pt idx="369">
                  <c:v>05/30/2008</c:v>
                </c:pt>
                <c:pt idx="370">
                  <c:v>06/02/2008</c:v>
                </c:pt>
                <c:pt idx="371">
                  <c:v>06/03/2008</c:v>
                </c:pt>
                <c:pt idx="372">
                  <c:v>06/04/2008</c:v>
                </c:pt>
                <c:pt idx="373">
                  <c:v>06/05/2008</c:v>
                </c:pt>
                <c:pt idx="374">
                  <c:v>06/06/2008</c:v>
                </c:pt>
                <c:pt idx="375">
                  <c:v>06/09/2008</c:v>
                </c:pt>
                <c:pt idx="376">
                  <c:v>06/10/2008</c:v>
                </c:pt>
                <c:pt idx="377">
                  <c:v>06/11/2008</c:v>
                </c:pt>
                <c:pt idx="378">
                  <c:v>06/12/2008</c:v>
                </c:pt>
                <c:pt idx="379">
                  <c:v>06/13/2008</c:v>
                </c:pt>
                <c:pt idx="380">
                  <c:v>06/16/2008</c:v>
                </c:pt>
                <c:pt idx="381">
                  <c:v>06/17/2008</c:v>
                </c:pt>
                <c:pt idx="382">
                  <c:v>06/18/2008</c:v>
                </c:pt>
                <c:pt idx="383">
                  <c:v>06/19/2008</c:v>
                </c:pt>
                <c:pt idx="384">
                  <c:v>06/20/2008</c:v>
                </c:pt>
                <c:pt idx="385">
                  <c:v>06/23/2008</c:v>
                </c:pt>
                <c:pt idx="386">
                  <c:v>06/24/2008</c:v>
                </c:pt>
                <c:pt idx="387">
                  <c:v>06/25/2008</c:v>
                </c:pt>
                <c:pt idx="388">
                  <c:v>06/26/2008</c:v>
                </c:pt>
                <c:pt idx="389">
                  <c:v>06/27/2008</c:v>
                </c:pt>
                <c:pt idx="390">
                  <c:v>06/29/2009</c:v>
                </c:pt>
                <c:pt idx="391">
                  <c:v>07/01/2008</c:v>
                </c:pt>
                <c:pt idx="392">
                  <c:v>07/02/2008</c:v>
                </c:pt>
                <c:pt idx="393">
                  <c:v>08</c:v>
                </c:pt>
                <c:pt idx="394">
                  <c:v>07/04/2008</c:v>
                </c:pt>
                <c:pt idx="395">
                  <c:v>07/07/2008</c:v>
                </c:pt>
                <c:pt idx="396">
                  <c:v>07/08/2008</c:v>
                </c:pt>
                <c:pt idx="397">
                  <c:v>07/09/2008</c:v>
                </c:pt>
                <c:pt idx="398">
                  <c:v>07/10/2008</c:v>
                </c:pt>
                <c:pt idx="399">
                  <c:v>07/11/2008</c:v>
                </c:pt>
                <c:pt idx="400">
                  <c:v>07/14/2008</c:v>
                </c:pt>
                <c:pt idx="401">
                  <c:v>07/15/2008</c:v>
                </c:pt>
                <c:pt idx="402">
                  <c:v>07/16/2008</c:v>
                </c:pt>
                <c:pt idx="403">
                  <c:v>07/17/2008</c:v>
                </c:pt>
                <c:pt idx="404">
                  <c:v>07/18/2008</c:v>
                </c:pt>
                <c:pt idx="405">
                  <c:v>07/21/2008</c:v>
                </c:pt>
                <c:pt idx="406">
                  <c:v>07/22/2008</c:v>
                </c:pt>
                <c:pt idx="407">
                  <c:v>07/23/2008</c:v>
                </c:pt>
                <c:pt idx="408">
                  <c:v>07/24/2008</c:v>
                </c:pt>
                <c:pt idx="409">
                  <c:v>07/25/2008</c:v>
                </c:pt>
                <c:pt idx="410">
                  <c:v>07/28/2008</c:v>
                </c:pt>
                <c:pt idx="411">
                  <c:v>07/29/2008</c:v>
                </c:pt>
                <c:pt idx="412">
                  <c:v>07/30/2008</c:v>
                </c:pt>
                <c:pt idx="413">
                  <c:v>07/31/2008</c:v>
                </c:pt>
                <c:pt idx="414">
                  <c:v>08/01/2008</c:v>
                </c:pt>
                <c:pt idx="415">
                  <c:v>08/04/2008</c:v>
                </c:pt>
                <c:pt idx="416">
                  <c:v>08/05/2008</c:v>
                </c:pt>
                <c:pt idx="417">
                  <c:v>08/06/2008</c:v>
                </c:pt>
                <c:pt idx="418">
                  <c:v>08/07/2008</c:v>
                </c:pt>
                <c:pt idx="419">
                  <c:v>08/08/2008</c:v>
                </c:pt>
                <c:pt idx="420">
                  <c:v>08/11/2008</c:v>
                </c:pt>
                <c:pt idx="421">
                  <c:v>08/12/2008</c:v>
                </c:pt>
                <c:pt idx="422">
                  <c:v>08/13/2008</c:v>
                </c:pt>
                <c:pt idx="423">
                  <c:v>08/14/2008</c:v>
                </c:pt>
                <c:pt idx="424">
                  <c:v>08/15/2008</c:v>
                </c:pt>
                <c:pt idx="425">
                  <c:v>08/18/2008</c:v>
                </c:pt>
                <c:pt idx="426">
                  <c:v>08/19/2008</c:v>
                </c:pt>
                <c:pt idx="427">
                  <c:v>08/20/2008</c:v>
                </c:pt>
                <c:pt idx="428">
                  <c:v>08/21/2008</c:v>
                </c:pt>
                <c:pt idx="429">
                  <c:v>08/22/2008</c:v>
                </c:pt>
                <c:pt idx="430">
                  <c:v>08/25/2008</c:v>
                </c:pt>
                <c:pt idx="431">
                  <c:v>08/26/2008</c:v>
                </c:pt>
                <c:pt idx="432">
                  <c:v>08/27/2008</c:v>
                </c:pt>
                <c:pt idx="433">
                  <c:v>08/28/2008</c:v>
                </c:pt>
                <c:pt idx="434">
                  <c:v>08/29/2008</c:v>
                </c:pt>
                <c:pt idx="435">
                  <c:v>09/01/2008</c:v>
                </c:pt>
                <c:pt idx="436">
                  <c:v>09/02/2008</c:v>
                </c:pt>
                <c:pt idx="437">
                  <c:v>09/03/2008</c:v>
                </c:pt>
                <c:pt idx="438">
                  <c:v>09/04/2008</c:v>
                </c:pt>
                <c:pt idx="439">
                  <c:v>09/05/2008</c:v>
                </c:pt>
                <c:pt idx="440">
                  <c:v>09/08/2008</c:v>
                </c:pt>
                <c:pt idx="441">
                  <c:v>09/09/2008</c:v>
                </c:pt>
                <c:pt idx="442">
                  <c:v>09/10/2008</c:v>
                </c:pt>
                <c:pt idx="443">
                  <c:v>09/11/2008</c:v>
                </c:pt>
                <c:pt idx="444">
                  <c:v>09/12/2008</c:v>
                </c:pt>
                <c:pt idx="445">
                  <c:v>09/15/2008</c:v>
                </c:pt>
                <c:pt idx="446">
                  <c:v>09/16/2008</c:v>
                </c:pt>
                <c:pt idx="447">
                  <c:v>09/17/2008</c:v>
                </c:pt>
                <c:pt idx="448">
                  <c:v>09/18/2008</c:v>
                </c:pt>
                <c:pt idx="449">
                  <c:v>09/19/2008</c:v>
                </c:pt>
                <c:pt idx="450">
                  <c:v>09/22/2008</c:v>
                </c:pt>
                <c:pt idx="451">
                  <c:v>09/23/2008</c:v>
                </c:pt>
                <c:pt idx="452">
                  <c:v>09/24/2008</c:v>
                </c:pt>
                <c:pt idx="453">
                  <c:v>09/25/2008</c:v>
                </c:pt>
                <c:pt idx="454">
                  <c:v>09/26/2008</c:v>
                </c:pt>
                <c:pt idx="455">
                  <c:v>09/29/2008</c:v>
                </c:pt>
                <c:pt idx="456">
                  <c:v>09/30/2008</c:v>
                </c:pt>
                <c:pt idx="457">
                  <c:v>10/01/2008</c:v>
                </c:pt>
                <c:pt idx="458">
                  <c:v>10/02/2008</c:v>
                </c:pt>
                <c:pt idx="459">
                  <c:v>10/03/2008</c:v>
                </c:pt>
                <c:pt idx="460">
                  <c:v>10/06/2008</c:v>
                </c:pt>
                <c:pt idx="461">
                  <c:v>10/07/2008</c:v>
                </c:pt>
                <c:pt idx="462">
                  <c:v>10/08/2008</c:v>
                </c:pt>
                <c:pt idx="463">
                  <c:v>10/09/2008</c:v>
                </c:pt>
                <c:pt idx="464">
                  <c:v>10/10/2008</c:v>
                </c:pt>
                <c:pt idx="465">
                  <c:v>10/13/2008</c:v>
                </c:pt>
                <c:pt idx="466">
                  <c:v>10/14/2008</c:v>
                </c:pt>
                <c:pt idx="467">
                  <c:v>10/15/2008</c:v>
                </c:pt>
                <c:pt idx="468">
                  <c:v>10/16/2008</c:v>
                </c:pt>
                <c:pt idx="469">
                  <c:v>10/17/2008</c:v>
                </c:pt>
                <c:pt idx="470">
                  <c:v>10/20/2008</c:v>
                </c:pt>
                <c:pt idx="471">
                  <c:v>10/21/2008</c:v>
                </c:pt>
                <c:pt idx="472">
                  <c:v>10/22/2008</c:v>
                </c:pt>
                <c:pt idx="473">
                  <c:v>10/23/2008</c:v>
                </c:pt>
                <c:pt idx="474">
                  <c:v>10/24/2008</c:v>
                </c:pt>
                <c:pt idx="475">
                  <c:v>10/27/2008</c:v>
                </c:pt>
                <c:pt idx="476">
                  <c:v>10/28/2008</c:v>
                </c:pt>
                <c:pt idx="477">
                  <c:v>10/29/2008</c:v>
                </c:pt>
                <c:pt idx="478">
                  <c:v>10/30/2008</c:v>
                </c:pt>
                <c:pt idx="479">
                  <c:v>10/31/2008</c:v>
                </c:pt>
                <c:pt idx="480">
                  <c:v>11/03/2008</c:v>
                </c:pt>
                <c:pt idx="481">
                  <c:v>11/04/2008</c:v>
                </c:pt>
                <c:pt idx="482">
                  <c:v>11/05/2008</c:v>
                </c:pt>
                <c:pt idx="483">
                  <c:v>11/06/2008</c:v>
                </c:pt>
                <c:pt idx="484">
                  <c:v>11/07/2008</c:v>
                </c:pt>
                <c:pt idx="485">
                  <c:v>11/10/2008</c:v>
                </c:pt>
                <c:pt idx="486">
                  <c:v>11/11/2008</c:v>
                </c:pt>
                <c:pt idx="487">
                  <c:v>11/12/2008</c:v>
                </c:pt>
                <c:pt idx="488">
                  <c:v>11/13/2008</c:v>
                </c:pt>
                <c:pt idx="489">
                  <c:v>11/14/2008</c:v>
                </c:pt>
                <c:pt idx="490">
                  <c:v>11/17/2008</c:v>
                </c:pt>
                <c:pt idx="491">
                  <c:v>11/18/2008</c:v>
                </c:pt>
                <c:pt idx="492">
                  <c:v>11/19/2008</c:v>
                </c:pt>
                <c:pt idx="493">
                  <c:v>11/20/2008</c:v>
                </c:pt>
                <c:pt idx="494">
                  <c:v>11/21/2008</c:v>
                </c:pt>
                <c:pt idx="495">
                  <c:v>11/24/2008</c:v>
                </c:pt>
                <c:pt idx="496">
                  <c:v>11/25/2008</c:v>
                </c:pt>
                <c:pt idx="497">
                  <c:v>11/26/2008</c:v>
                </c:pt>
                <c:pt idx="498">
                  <c:v>11/27/2008</c:v>
                </c:pt>
                <c:pt idx="499">
                  <c:v>11/28/2008</c:v>
                </c:pt>
                <c:pt idx="500">
                  <c:v>12/01/2008</c:v>
                </c:pt>
                <c:pt idx="501">
                  <c:v>12/02/2008</c:v>
                </c:pt>
                <c:pt idx="502">
                  <c:v>12/03/2008</c:v>
                </c:pt>
                <c:pt idx="503">
                  <c:v>12/04/2008</c:v>
                </c:pt>
                <c:pt idx="504">
                  <c:v>12/05/2008</c:v>
                </c:pt>
                <c:pt idx="505">
                  <c:v>12/08/2008</c:v>
                </c:pt>
                <c:pt idx="506">
                  <c:v>12/09/2008</c:v>
                </c:pt>
                <c:pt idx="507">
                  <c:v>12/10/2008</c:v>
                </c:pt>
                <c:pt idx="508">
                  <c:v>12/11/2008</c:v>
                </c:pt>
                <c:pt idx="509">
                  <c:v>12/12/2008</c:v>
                </c:pt>
                <c:pt idx="510">
                  <c:v>12/15/2008</c:v>
                </c:pt>
                <c:pt idx="511">
                  <c:v>12/16/2008</c:v>
                </c:pt>
                <c:pt idx="512">
                  <c:v>12/17/2008</c:v>
                </c:pt>
                <c:pt idx="513">
                  <c:v>12/18/2008</c:v>
                </c:pt>
                <c:pt idx="514">
                  <c:v>12/19/2008</c:v>
                </c:pt>
                <c:pt idx="515">
                  <c:v>12/22/2008</c:v>
                </c:pt>
                <c:pt idx="516">
                  <c:v>12/23/2008</c:v>
                </c:pt>
                <c:pt idx="517">
                  <c:v>12/24/2008</c:v>
                </c:pt>
                <c:pt idx="518">
                  <c:v>12/25/2008</c:v>
                </c:pt>
                <c:pt idx="519">
                  <c:v>12/26/2008</c:v>
                </c:pt>
                <c:pt idx="520">
                  <c:v>12/29/2008</c:v>
                </c:pt>
                <c:pt idx="521">
                  <c:v>12/30/2008</c:v>
                </c:pt>
                <c:pt idx="522">
                  <c:v>12/31/2008</c:v>
                </c:pt>
                <c:pt idx="523">
                  <c:v>01/01/2009</c:v>
                </c:pt>
                <c:pt idx="525">
                  <c:v>01/05/2009</c:v>
                </c:pt>
                <c:pt idx="526">
                  <c:v>01/06/2009</c:v>
                </c:pt>
                <c:pt idx="527">
                  <c:v>01/07/2009</c:v>
                </c:pt>
                <c:pt idx="528">
                  <c:v>01/08/2009</c:v>
                </c:pt>
                <c:pt idx="529">
                  <c:v>01/09/2009</c:v>
                </c:pt>
                <c:pt idx="530">
                  <c:v>01/12/2009</c:v>
                </c:pt>
                <c:pt idx="531">
                  <c:v>01/13/2009</c:v>
                </c:pt>
                <c:pt idx="532">
                  <c:v>01/14/2009</c:v>
                </c:pt>
                <c:pt idx="533">
                  <c:v>01/15/2009</c:v>
                </c:pt>
                <c:pt idx="534">
                  <c:v>01/16/2009</c:v>
                </c:pt>
                <c:pt idx="535">
                  <c:v>01/19/2009</c:v>
                </c:pt>
                <c:pt idx="536">
                  <c:v>01/20/2009</c:v>
                </c:pt>
                <c:pt idx="537">
                  <c:v>01/21/2009</c:v>
                </c:pt>
                <c:pt idx="538">
                  <c:v>01/22/2009</c:v>
                </c:pt>
                <c:pt idx="539">
                  <c:v>01/23/2009</c:v>
                </c:pt>
                <c:pt idx="540">
                  <c:v>01/26/2009</c:v>
                </c:pt>
                <c:pt idx="541">
                  <c:v>01/27/2009</c:v>
                </c:pt>
                <c:pt idx="542">
                  <c:v>01/28/2009</c:v>
                </c:pt>
                <c:pt idx="543">
                  <c:v>01/29/2009</c:v>
                </c:pt>
                <c:pt idx="544">
                  <c:v>01/30/2009</c:v>
                </c:pt>
                <c:pt idx="545">
                  <c:v>02/02/2009</c:v>
                </c:pt>
                <c:pt idx="546">
                  <c:v>02/03/2009</c:v>
                </c:pt>
                <c:pt idx="547">
                  <c:v>02/04/2009</c:v>
                </c:pt>
                <c:pt idx="548">
                  <c:v>02/05/2009</c:v>
                </c:pt>
                <c:pt idx="549">
                  <c:v>02/06/2009</c:v>
                </c:pt>
                <c:pt idx="550">
                  <c:v>02/09/2009</c:v>
                </c:pt>
                <c:pt idx="551">
                  <c:v>02/10/2009</c:v>
                </c:pt>
                <c:pt idx="552">
                  <c:v>02/11/2009</c:v>
                </c:pt>
                <c:pt idx="553">
                  <c:v>02/12/2009</c:v>
                </c:pt>
                <c:pt idx="554">
                  <c:v>02/13/2009</c:v>
                </c:pt>
                <c:pt idx="555">
                  <c:v>02/16/2009</c:v>
                </c:pt>
                <c:pt idx="556">
                  <c:v>02/17/2009</c:v>
                </c:pt>
                <c:pt idx="557">
                  <c:v>02/18/2009</c:v>
                </c:pt>
                <c:pt idx="558">
                  <c:v>02/19/2009</c:v>
                </c:pt>
                <c:pt idx="559">
                  <c:v>02/20/2009</c:v>
                </c:pt>
                <c:pt idx="560">
                  <c:v>02/23/2009</c:v>
                </c:pt>
                <c:pt idx="561">
                  <c:v>02/24/2009</c:v>
                </c:pt>
                <c:pt idx="562">
                  <c:v>02/25/2009</c:v>
                </c:pt>
                <c:pt idx="563">
                  <c:v>02/26/2009</c:v>
                </c:pt>
                <c:pt idx="564">
                  <c:v>02/27/2009</c:v>
                </c:pt>
                <c:pt idx="565">
                  <c:v>03/02/2009</c:v>
                </c:pt>
                <c:pt idx="566">
                  <c:v>03/03/2009</c:v>
                </c:pt>
                <c:pt idx="567">
                  <c:v>03/04/2009</c:v>
                </c:pt>
                <c:pt idx="568">
                  <c:v>03/05/2009</c:v>
                </c:pt>
                <c:pt idx="569">
                  <c:v>03/06/2009</c:v>
                </c:pt>
                <c:pt idx="570">
                  <c:v>03/09/2009</c:v>
                </c:pt>
                <c:pt idx="571">
                  <c:v>03/10/2009</c:v>
                </c:pt>
                <c:pt idx="572">
                  <c:v>03/11/2009</c:v>
                </c:pt>
                <c:pt idx="573">
                  <c:v>03/12/2009</c:v>
                </c:pt>
                <c:pt idx="574">
                  <c:v>03/13/2009</c:v>
                </c:pt>
                <c:pt idx="575">
                  <c:v>03/16/2009</c:v>
                </c:pt>
                <c:pt idx="576">
                  <c:v>03/17/2009</c:v>
                </c:pt>
                <c:pt idx="577">
                  <c:v>03/18/2009</c:v>
                </c:pt>
                <c:pt idx="578">
                  <c:v>03/19/2009</c:v>
                </c:pt>
                <c:pt idx="579">
                  <c:v>03/20/2009</c:v>
                </c:pt>
                <c:pt idx="580">
                  <c:v>03/23/2009</c:v>
                </c:pt>
                <c:pt idx="581">
                  <c:v>03/24/2009</c:v>
                </c:pt>
                <c:pt idx="582">
                  <c:v>03/25/2009</c:v>
                </c:pt>
                <c:pt idx="583">
                  <c:v>03/26/2009</c:v>
                </c:pt>
                <c:pt idx="584">
                  <c:v>03/27/2009</c:v>
                </c:pt>
                <c:pt idx="585">
                  <c:v>03/30/2009</c:v>
                </c:pt>
                <c:pt idx="586">
                  <c:v>03/31/2009</c:v>
                </c:pt>
                <c:pt idx="587">
                  <c:v>04/01/2009</c:v>
                </c:pt>
                <c:pt idx="588">
                  <c:v>04/02/2009</c:v>
                </c:pt>
                <c:pt idx="589">
                  <c:v>04/03/2009</c:v>
                </c:pt>
                <c:pt idx="590">
                  <c:v>04/06/2009</c:v>
                </c:pt>
                <c:pt idx="591">
                  <c:v>04/07/2009</c:v>
                </c:pt>
                <c:pt idx="592">
                  <c:v>04/08/2009</c:v>
                </c:pt>
                <c:pt idx="593">
                  <c:v>04/09/2009</c:v>
                </c:pt>
                <c:pt idx="594">
                  <c:v>04/10/2009</c:v>
                </c:pt>
                <c:pt idx="595">
                  <c:v>04/13/2009</c:v>
                </c:pt>
                <c:pt idx="596">
                  <c:v>04/14/2009</c:v>
                </c:pt>
                <c:pt idx="597">
                  <c:v>04/15/2009</c:v>
                </c:pt>
                <c:pt idx="598">
                  <c:v>04/16/2009</c:v>
                </c:pt>
                <c:pt idx="599">
                  <c:v>04/17/2009</c:v>
                </c:pt>
                <c:pt idx="600">
                  <c:v>04/20/2009</c:v>
                </c:pt>
                <c:pt idx="601">
                  <c:v>04/21/2009</c:v>
                </c:pt>
                <c:pt idx="602">
                  <c:v>04/22/2009</c:v>
                </c:pt>
                <c:pt idx="603">
                  <c:v>04/23/2009</c:v>
                </c:pt>
                <c:pt idx="604">
                  <c:v>04/24/2009</c:v>
                </c:pt>
                <c:pt idx="605">
                  <c:v>04/27/2009</c:v>
                </c:pt>
                <c:pt idx="606">
                  <c:v>04/28/2009</c:v>
                </c:pt>
                <c:pt idx="607">
                  <c:v>04/29/2009</c:v>
                </c:pt>
                <c:pt idx="608">
                  <c:v>04/30/2009</c:v>
                </c:pt>
                <c:pt idx="609">
                  <c:v>05/01/2009</c:v>
                </c:pt>
                <c:pt idx="610">
                  <c:v>05/04/2009</c:v>
                </c:pt>
                <c:pt idx="611">
                  <c:v>05/05/2009</c:v>
                </c:pt>
                <c:pt idx="612">
                  <c:v>05/06/2009</c:v>
                </c:pt>
                <c:pt idx="613">
                  <c:v>05/07/2009</c:v>
                </c:pt>
                <c:pt idx="614">
                  <c:v>05/08/2009</c:v>
                </c:pt>
                <c:pt idx="615">
                  <c:v>05/11/2009</c:v>
                </c:pt>
                <c:pt idx="616">
                  <c:v>05/12/2009</c:v>
                </c:pt>
                <c:pt idx="617">
                  <c:v>05/13/2009</c:v>
                </c:pt>
                <c:pt idx="618">
                  <c:v>05/14/2009</c:v>
                </c:pt>
                <c:pt idx="619">
                  <c:v>05/15/2009</c:v>
                </c:pt>
                <c:pt idx="620">
                  <c:v>05/18/2009</c:v>
                </c:pt>
                <c:pt idx="621">
                  <c:v>05/19/2009</c:v>
                </c:pt>
                <c:pt idx="622">
                  <c:v>05/20/2009</c:v>
                </c:pt>
                <c:pt idx="623">
                  <c:v>05/21/2009</c:v>
                </c:pt>
                <c:pt idx="624">
                  <c:v>05/22/2009</c:v>
                </c:pt>
                <c:pt idx="625">
                  <c:v>05/25/2009</c:v>
                </c:pt>
                <c:pt idx="626">
                  <c:v>05/26/2009</c:v>
                </c:pt>
                <c:pt idx="627">
                  <c:v>05/27/2009</c:v>
                </c:pt>
                <c:pt idx="628">
                  <c:v>05/28/2009</c:v>
                </c:pt>
                <c:pt idx="629">
                  <c:v>05/29/2009</c:v>
                </c:pt>
                <c:pt idx="630">
                  <c:v>06/01/2009</c:v>
                </c:pt>
                <c:pt idx="631">
                  <c:v>06/02/2009</c:v>
                </c:pt>
                <c:pt idx="632">
                  <c:v>06/03/2009</c:v>
                </c:pt>
                <c:pt idx="633">
                  <c:v>06/04/2009</c:v>
                </c:pt>
                <c:pt idx="634">
                  <c:v>06/05/2009</c:v>
                </c:pt>
                <c:pt idx="635">
                  <c:v>06/08/2009</c:v>
                </c:pt>
                <c:pt idx="636">
                  <c:v>06/09/2009</c:v>
                </c:pt>
                <c:pt idx="637">
                  <c:v>06/10/2009</c:v>
                </c:pt>
                <c:pt idx="638">
                  <c:v>06/11/2009</c:v>
                </c:pt>
                <c:pt idx="639">
                  <c:v>06/12/2009</c:v>
                </c:pt>
                <c:pt idx="640">
                  <c:v>06/15/2009</c:v>
                </c:pt>
                <c:pt idx="641">
                  <c:v>06/16/2009</c:v>
                </c:pt>
                <c:pt idx="642">
                  <c:v>06/17/2009</c:v>
                </c:pt>
                <c:pt idx="643">
                  <c:v>06/18/2009</c:v>
                </c:pt>
                <c:pt idx="644">
                  <c:v>06/19/2009</c:v>
                </c:pt>
                <c:pt idx="645">
                  <c:v>06/22/2009</c:v>
                </c:pt>
                <c:pt idx="646">
                  <c:v>06/23/2009</c:v>
                </c:pt>
                <c:pt idx="647">
                  <c:v>06/24/2009</c:v>
                </c:pt>
                <c:pt idx="648">
                  <c:v>06/25/2009</c:v>
                </c:pt>
                <c:pt idx="649">
                  <c:v>06/26/2009</c:v>
                </c:pt>
                <c:pt idx="650">
                  <c:v>06/29/2009</c:v>
                </c:pt>
                <c:pt idx="651">
                  <c:v>06/30/2009</c:v>
                </c:pt>
                <c:pt idx="652">
                  <c:v>07/01/2009</c:v>
                </c:pt>
                <c:pt idx="653">
                  <c:v>07/02/2009</c:v>
                </c:pt>
                <c:pt idx="654">
                  <c:v>07/03/2009</c:v>
                </c:pt>
                <c:pt idx="655">
                  <c:v>09</c:v>
                </c:pt>
                <c:pt idx="656">
                  <c:v>07/07/2009</c:v>
                </c:pt>
                <c:pt idx="657">
                  <c:v>07/08/2009</c:v>
                </c:pt>
                <c:pt idx="658">
                  <c:v>07/09/2009</c:v>
                </c:pt>
                <c:pt idx="659">
                  <c:v>07/10/2009</c:v>
                </c:pt>
                <c:pt idx="660">
                  <c:v>07/13/2009</c:v>
                </c:pt>
                <c:pt idx="661">
                  <c:v>07/14/2009</c:v>
                </c:pt>
                <c:pt idx="662">
                  <c:v>07/15/2009</c:v>
                </c:pt>
                <c:pt idx="663">
                  <c:v>07/16/2009</c:v>
                </c:pt>
                <c:pt idx="664">
                  <c:v>07/17/2009</c:v>
                </c:pt>
                <c:pt idx="665">
                  <c:v>07/20/2009</c:v>
                </c:pt>
                <c:pt idx="666">
                  <c:v>07/21/2009</c:v>
                </c:pt>
                <c:pt idx="667">
                  <c:v>07/22/2009</c:v>
                </c:pt>
                <c:pt idx="668">
                  <c:v>07/23/2009</c:v>
                </c:pt>
                <c:pt idx="669">
                  <c:v>07/24/2009</c:v>
                </c:pt>
                <c:pt idx="670">
                  <c:v>07/27/2009</c:v>
                </c:pt>
                <c:pt idx="671">
                  <c:v>07/28/2009</c:v>
                </c:pt>
                <c:pt idx="672">
                  <c:v>07/29/2009</c:v>
                </c:pt>
                <c:pt idx="673">
                  <c:v>07/30/2009</c:v>
                </c:pt>
                <c:pt idx="674">
                  <c:v>07/31/2009</c:v>
                </c:pt>
                <c:pt idx="675">
                  <c:v>08/03/2009</c:v>
                </c:pt>
                <c:pt idx="676">
                  <c:v>08/04/2009</c:v>
                </c:pt>
                <c:pt idx="677">
                  <c:v>08/05/2009</c:v>
                </c:pt>
                <c:pt idx="678">
                  <c:v>08/06/2009</c:v>
                </c:pt>
                <c:pt idx="679">
                  <c:v>08/07/2009</c:v>
                </c:pt>
                <c:pt idx="680">
                  <c:v>08/10/2009</c:v>
                </c:pt>
                <c:pt idx="681">
                  <c:v>08/11/2009</c:v>
                </c:pt>
                <c:pt idx="682">
                  <c:v>08/12/2009</c:v>
                </c:pt>
                <c:pt idx="683">
                  <c:v>08/13/2009</c:v>
                </c:pt>
                <c:pt idx="684">
                  <c:v>08/14/2009</c:v>
                </c:pt>
                <c:pt idx="685">
                  <c:v>08/17/2009</c:v>
                </c:pt>
                <c:pt idx="686">
                  <c:v>08/18/2009</c:v>
                </c:pt>
                <c:pt idx="687">
                  <c:v>08/19/2009</c:v>
                </c:pt>
                <c:pt idx="688">
                  <c:v>08/20/2009</c:v>
                </c:pt>
                <c:pt idx="689">
                  <c:v>08/21/2009</c:v>
                </c:pt>
                <c:pt idx="690">
                  <c:v>08/24/2009</c:v>
                </c:pt>
                <c:pt idx="691">
                  <c:v>08/25/2009</c:v>
                </c:pt>
                <c:pt idx="692">
                  <c:v>08/26/2009</c:v>
                </c:pt>
                <c:pt idx="693">
                  <c:v>08/27/2009</c:v>
                </c:pt>
                <c:pt idx="694">
                  <c:v>08/28/2009</c:v>
                </c:pt>
                <c:pt idx="695">
                  <c:v>08/31/2009</c:v>
                </c:pt>
                <c:pt idx="696">
                  <c:v>09/01/2009</c:v>
                </c:pt>
                <c:pt idx="697">
                  <c:v>09/02/2009</c:v>
                </c:pt>
                <c:pt idx="698">
                  <c:v>09/03/2009</c:v>
                </c:pt>
                <c:pt idx="699">
                  <c:v>09/04/2009</c:v>
                </c:pt>
                <c:pt idx="700">
                  <c:v>09/07/2009</c:v>
                </c:pt>
                <c:pt idx="701">
                  <c:v>09/08/2009</c:v>
                </c:pt>
                <c:pt idx="702">
                  <c:v>09/09/2009</c:v>
                </c:pt>
                <c:pt idx="703">
                  <c:v>09/10/2009</c:v>
                </c:pt>
                <c:pt idx="704">
                  <c:v>09/11/2009</c:v>
                </c:pt>
                <c:pt idx="705">
                  <c:v>09/14/2009</c:v>
                </c:pt>
                <c:pt idx="706">
                  <c:v>09/15/2009</c:v>
                </c:pt>
                <c:pt idx="707">
                  <c:v>09/16/2009</c:v>
                </c:pt>
                <c:pt idx="708">
                  <c:v>09/17/2009</c:v>
                </c:pt>
                <c:pt idx="709">
                  <c:v>09/18/2009</c:v>
                </c:pt>
                <c:pt idx="710">
                  <c:v>09/21/2009</c:v>
                </c:pt>
                <c:pt idx="711">
                  <c:v>09/22/2009</c:v>
                </c:pt>
                <c:pt idx="712">
                  <c:v>09/23/2009</c:v>
                </c:pt>
                <c:pt idx="713">
                  <c:v>09/24/2009</c:v>
                </c:pt>
                <c:pt idx="714">
                  <c:v>09/25/2009</c:v>
                </c:pt>
                <c:pt idx="715">
                  <c:v>09/28/2009</c:v>
                </c:pt>
                <c:pt idx="716">
                  <c:v>09/29/2009</c:v>
                </c:pt>
                <c:pt idx="717">
                  <c:v>09/30/2009</c:v>
                </c:pt>
                <c:pt idx="718">
                  <c:v>10/01/2009</c:v>
                </c:pt>
                <c:pt idx="719">
                  <c:v>10/02/2009</c:v>
                </c:pt>
                <c:pt idx="720">
                  <c:v>10/05/2009</c:v>
                </c:pt>
                <c:pt idx="721">
                  <c:v>10/06/2009</c:v>
                </c:pt>
                <c:pt idx="722">
                  <c:v>10/07/2009</c:v>
                </c:pt>
                <c:pt idx="723">
                  <c:v>10/08/2009</c:v>
                </c:pt>
                <c:pt idx="724">
                  <c:v>10/09/2009</c:v>
                </c:pt>
                <c:pt idx="725">
                  <c:v>10/12/2009</c:v>
                </c:pt>
                <c:pt idx="726">
                  <c:v>10/13/2009</c:v>
                </c:pt>
                <c:pt idx="727">
                  <c:v>10/14/2009</c:v>
                </c:pt>
                <c:pt idx="728">
                  <c:v>10/15/2009</c:v>
                </c:pt>
                <c:pt idx="729">
                  <c:v>10/16/2009</c:v>
                </c:pt>
                <c:pt idx="730">
                  <c:v>10/19/2009</c:v>
                </c:pt>
                <c:pt idx="731">
                  <c:v>10/20/2009</c:v>
                </c:pt>
                <c:pt idx="732">
                  <c:v>10/21/2009</c:v>
                </c:pt>
                <c:pt idx="733">
                  <c:v>10/22/2009</c:v>
                </c:pt>
                <c:pt idx="734">
                  <c:v>10/23/2009</c:v>
                </c:pt>
                <c:pt idx="735">
                  <c:v>10/26/2009</c:v>
                </c:pt>
                <c:pt idx="736">
                  <c:v>10/27/2009</c:v>
                </c:pt>
                <c:pt idx="737">
                  <c:v>10/28/2009</c:v>
                </c:pt>
                <c:pt idx="738">
                  <c:v>10/29/2009</c:v>
                </c:pt>
                <c:pt idx="739">
                  <c:v>10/30/2009</c:v>
                </c:pt>
                <c:pt idx="740">
                  <c:v>11/02/2009</c:v>
                </c:pt>
                <c:pt idx="741">
                  <c:v>11/03/2009</c:v>
                </c:pt>
                <c:pt idx="742">
                  <c:v>11/04/2009</c:v>
                </c:pt>
                <c:pt idx="743">
                  <c:v>11/05/2009</c:v>
                </c:pt>
                <c:pt idx="744">
                  <c:v>11/06/2009</c:v>
                </c:pt>
                <c:pt idx="745">
                  <c:v>11/09/2009</c:v>
                </c:pt>
                <c:pt idx="746">
                  <c:v>11/10/2009</c:v>
                </c:pt>
                <c:pt idx="747">
                  <c:v>11/11/2009</c:v>
                </c:pt>
                <c:pt idx="748">
                  <c:v>11/12/2009</c:v>
                </c:pt>
                <c:pt idx="749">
                  <c:v>11/13/2009</c:v>
                </c:pt>
                <c:pt idx="750">
                  <c:v>11/16/2009</c:v>
                </c:pt>
                <c:pt idx="751">
                  <c:v>11/17/2009</c:v>
                </c:pt>
                <c:pt idx="752">
                  <c:v>11/18/2009</c:v>
                </c:pt>
                <c:pt idx="753">
                  <c:v>11/19/2009</c:v>
                </c:pt>
                <c:pt idx="754">
                  <c:v>11/20/2009</c:v>
                </c:pt>
                <c:pt idx="755">
                  <c:v>11/23/2009</c:v>
                </c:pt>
                <c:pt idx="756">
                  <c:v>11/24/2009</c:v>
                </c:pt>
                <c:pt idx="757">
                  <c:v>11/25/2009</c:v>
                </c:pt>
                <c:pt idx="758">
                  <c:v>11/26/2009</c:v>
                </c:pt>
                <c:pt idx="759">
                  <c:v>11/27/2009</c:v>
                </c:pt>
                <c:pt idx="760">
                  <c:v>11/30/2009</c:v>
                </c:pt>
                <c:pt idx="761">
                  <c:v>12/01/2009</c:v>
                </c:pt>
                <c:pt idx="762">
                  <c:v>12/02/2009</c:v>
                </c:pt>
                <c:pt idx="763">
                  <c:v>12/03/2009</c:v>
                </c:pt>
                <c:pt idx="764">
                  <c:v>12/04/2009</c:v>
                </c:pt>
                <c:pt idx="765">
                  <c:v>12/07/2009</c:v>
                </c:pt>
                <c:pt idx="766">
                  <c:v>12/08/2009</c:v>
                </c:pt>
                <c:pt idx="767">
                  <c:v>12/09/2009</c:v>
                </c:pt>
                <c:pt idx="768">
                  <c:v>12/10/2009</c:v>
                </c:pt>
                <c:pt idx="769">
                  <c:v>12/11/2009</c:v>
                </c:pt>
                <c:pt idx="770">
                  <c:v>12/14/2009</c:v>
                </c:pt>
                <c:pt idx="771">
                  <c:v>12/15/2009</c:v>
                </c:pt>
                <c:pt idx="772">
                  <c:v>12/16/2009</c:v>
                </c:pt>
                <c:pt idx="773">
                  <c:v>12/17/2009</c:v>
                </c:pt>
                <c:pt idx="774">
                  <c:v>12/18/2009</c:v>
                </c:pt>
                <c:pt idx="775">
                  <c:v>12/21/2009</c:v>
                </c:pt>
                <c:pt idx="776">
                  <c:v>12/22/2009</c:v>
                </c:pt>
                <c:pt idx="777">
                  <c:v>12/23/2009</c:v>
                </c:pt>
                <c:pt idx="778">
                  <c:v>12/24/2009</c:v>
                </c:pt>
                <c:pt idx="779">
                  <c:v>12/25/2009</c:v>
                </c:pt>
                <c:pt idx="780">
                  <c:v>12/28/2009</c:v>
                </c:pt>
                <c:pt idx="781">
                  <c:v>12/29/2009</c:v>
                </c:pt>
                <c:pt idx="782">
                  <c:v>12/30/2009</c:v>
                </c:pt>
                <c:pt idx="783">
                  <c:v>12/31/2009</c:v>
                </c:pt>
                <c:pt idx="784">
                  <c:v>01/01/2010</c:v>
                </c:pt>
                <c:pt idx="785">
                  <c:v>01/04/2010</c:v>
                </c:pt>
                <c:pt idx="787">
                  <c:v>01/06/2010</c:v>
                </c:pt>
                <c:pt idx="788">
                  <c:v>01/07/2010</c:v>
                </c:pt>
                <c:pt idx="789">
                  <c:v>01/08/2010</c:v>
                </c:pt>
                <c:pt idx="790">
                  <c:v>01/11/2010</c:v>
                </c:pt>
                <c:pt idx="791">
                  <c:v>01/12/2010</c:v>
                </c:pt>
                <c:pt idx="792">
                  <c:v>01/13/2010</c:v>
                </c:pt>
                <c:pt idx="793">
                  <c:v>01/14/2010</c:v>
                </c:pt>
                <c:pt idx="794">
                  <c:v>01/15/2010</c:v>
                </c:pt>
                <c:pt idx="795">
                  <c:v>01/18/2010</c:v>
                </c:pt>
                <c:pt idx="796">
                  <c:v>01/19/2010</c:v>
                </c:pt>
                <c:pt idx="797">
                  <c:v>01/20/2010</c:v>
                </c:pt>
                <c:pt idx="798">
                  <c:v>01/21/2010</c:v>
                </c:pt>
                <c:pt idx="799">
                  <c:v>01/22/2010</c:v>
                </c:pt>
                <c:pt idx="800">
                  <c:v>01/25/2010</c:v>
                </c:pt>
                <c:pt idx="801">
                  <c:v>01/26/2010</c:v>
                </c:pt>
                <c:pt idx="802">
                  <c:v>01/27/2010</c:v>
                </c:pt>
                <c:pt idx="803">
                  <c:v>01/28/2010</c:v>
                </c:pt>
                <c:pt idx="804">
                  <c:v>01/29/2010</c:v>
                </c:pt>
                <c:pt idx="805">
                  <c:v>02/01/2010</c:v>
                </c:pt>
                <c:pt idx="806">
                  <c:v>02/02/2010</c:v>
                </c:pt>
                <c:pt idx="807">
                  <c:v>02/03/2010</c:v>
                </c:pt>
                <c:pt idx="808">
                  <c:v>02/04/2010</c:v>
                </c:pt>
                <c:pt idx="809">
                  <c:v>02/05/2010</c:v>
                </c:pt>
                <c:pt idx="810">
                  <c:v>02/08/2010</c:v>
                </c:pt>
                <c:pt idx="811">
                  <c:v>02/09/2010</c:v>
                </c:pt>
                <c:pt idx="812">
                  <c:v>02/10/2010</c:v>
                </c:pt>
                <c:pt idx="813">
                  <c:v>02/11/2010</c:v>
                </c:pt>
                <c:pt idx="814">
                  <c:v>02/12/2010</c:v>
                </c:pt>
                <c:pt idx="815">
                  <c:v>02/15/2010</c:v>
                </c:pt>
                <c:pt idx="816">
                  <c:v>02/16/2010</c:v>
                </c:pt>
                <c:pt idx="817">
                  <c:v>02/17/2010</c:v>
                </c:pt>
                <c:pt idx="818">
                  <c:v>02/18/2010</c:v>
                </c:pt>
                <c:pt idx="819">
                  <c:v>02/19/2010</c:v>
                </c:pt>
                <c:pt idx="820">
                  <c:v>02/22/2010</c:v>
                </c:pt>
                <c:pt idx="821">
                  <c:v>02/23/2010</c:v>
                </c:pt>
                <c:pt idx="822">
                  <c:v>02/24/2010</c:v>
                </c:pt>
                <c:pt idx="823">
                  <c:v>02/25/2010</c:v>
                </c:pt>
                <c:pt idx="824">
                  <c:v>02/26/2010</c:v>
                </c:pt>
                <c:pt idx="825">
                  <c:v>03/01/2010</c:v>
                </c:pt>
                <c:pt idx="826">
                  <c:v>03/02/2010</c:v>
                </c:pt>
                <c:pt idx="827">
                  <c:v>03/03/2010</c:v>
                </c:pt>
                <c:pt idx="828">
                  <c:v>03/04/2010</c:v>
                </c:pt>
                <c:pt idx="829">
                  <c:v>03/05/2010</c:v>
                </c:pt>
                <c:pt idx="830">
                  <c:v>03/08/2010</c:v>
                </c:pt>
                <c:pt idx="831">
                  <c:v>03/09/2010</c:v>
                </c:pt>
                <c:pt idx="832">
                  <c:v>03/10/2010</c:v>
                </c:pt>
                <c:pt idx="833">
                  <c:v>03/11/2010</c:v>
                </c:pt>
                <c:pt idx="834">
                  <c:v>03/12/2010</c:v>
                </c:pt>
                <c:pt idx="835">
                  <c:v>03/15/2010</c:v>
                </c:pt>
                <c:pt idx="836">
                  <c:v>03/16/2010</c:v>
                </c:pt>
                <c:pt idx="837">
                  <c:v>03/17/2010</c:v>
                </c:pt>
                <c:pt idx="838">
                  <c:v>03/18/2010</c:v>
                </c:pt>
                <c:pt idx="839">
                  <c:v>03/19/2010</c:v>
                </c:pt>
                <c:pt idx="840">
                  <c:v>03/22/2010</c:v>
                </c:pt>
                <c:pt idx="841">
                  <c:v>03/23/2010</c:v>
                </c:pt>
                <c:pt idx="842">
                  <c:v>03/24/2010</c:v>
                </c:pt>
                <c:pt idx="843">
                  <c:v>03/25/2010</c:v>
                </c:pt>
                <c:pt idx="844">
                  <c:v>03/26/2010</c:v>
                </c:pt>
                <c:pt idx="845">
                  <c:v>03/29/2010</c:v>
                </c:pt>
                <c:pt idx="846">
                  <c:v>03/30/2010</c:v>
                </c:pt>
                <c:pt idx="847">
                  <c:v>03/31/2010</c:v>
                </c:pt>
                <c:pt idx="848">
                  <c:v>04/01/2010</c:v>
                </c:pt>
                <c:pt idx="849">
                  <c:v>04/02/2010</c:v>
                </c:pt>
                <c:pt idx="850">
                  <c:v>04/05/2010</c:v>
                </c:pt>
                <c:pt idx="851">
                  <c:v>04/06/2010</c:v>
                </c:pt>
                <c:pt idx="852">
                  <c:v>04/07/2010</c:v>
                </c:pt>
                <c:pt idx="853">
                  <c:v>04/08/2010</c:v>
                </c:pt>
                <c:pt idx="854">
                  <c:v>04/09/2010</c:v>
                </c:pt>
                <c:pt idx="855">
                  <c:v>04/12/2010</c:v>
                </c:pt>
                <c:pt idx="856">
                  <c:v>04/13/2010</c:v>
                </c:pt>
                <c:pt idx="857">
                  <c:v>04/14/2010</c:v>
                </c:pt>
                <c:pt idx="858">
                  <c:v>04/15/2010</c:v>
                </c:pt>
                <c:pt idx="859">
                  <c:v>04/16/2010</c:v>
                </c:pt>
                <c:pt idx="860">
                  <c:v>04/19/2010</c:v>
                </c:pt>
                <c:pt idx="861">
                  <c:v>04/20/2010</c:v>
                </c:pt>
                <c:pt idx="862">
                  <c:v>04/21/2010</c:v>
                </c:pt>
                <c:pt idx="863">
                  <c:v>04/22/2010</c:v>
                </c:pt>
                <c:pt idx="864">
                  <c:v>04/23/2010</c:v>
                </c:pt>
                <c:pt idx="865">
                  <c:v>04/26/2010</c:v>
                </c:pt>
                <c:pt idx="866">
                  <c:v>04/27/2010</c:v>
                </c:pt>
                <c:pt idx="867">
                  <c:v>04/28/2010</c:v>
                </c:pt>
                <c:pt idx="868">
                  <c:v>04/29/2010</c:v>
                </c:pt>
                <c:pt idx="869">
                  <c:v>04/30/2010</c:v>
                </c:pt>
                <c:pt idx="870">
                  <c:v>05/03/2010</c:v>
                </c:pt>
                <c:pt idx="871">
                  <c:v>05/04/2010</c:v>
                </c:pt>
                <c:pt idx="872">
                  <c:v>05/05/2010</c:v>
                </c:pt>
                <c:pt idx="873">
                  <c:v>05/06/2010</c:v>
                </c:pt>
                <c:pt idx="874">
                  <c:v>05/07/2010</c:v>
                </c:pt>
                <c:pt idx="875">
                  <c:v>05/10/2010</c:v>
                </c:pt>
                <c:pt idx="876">
                  <c:v>05/11/2010</c:v>
                </c:pt>
                <c:pt idx="877">
                  <c:v>05/12/2010</c:v>
                </c:pt>
                <c:pt idx="878">
                  <c:v>05/13/2010</c:v>
                </c:pt>
                <c:pt idx="879">
                  <c:v>05/14/2010</c:v>
                </c:pt>
                <c:pt idx="880">
                  <c:v>05/17/2010</c:v>
                </c:pt>
                <c:pt idx="881">
                  <c:v>05/18/2010</c:v>
                </c:pt>
                <c:pt idx="882">
                  <c:v>05/19/2010</c:v>
                </c:pt>
                <c:pt idx="883">
                  <c:v>05/20/2010</c:v>
                </c:pt>
                <c:pt idx="884">
                  <c:v>05/21/2010</c:v>
                </c:pt>
                <c:pt idx="885">
                  <c:v>05/24/2010</c:v>
                </c:pt>
                <c:pt idx="886">
                  <c:v>05/25/2010</c:v>
                </c:pt>
                <c:pt idx="887">
                  <c:v>05/26/2010</c:v>
                </c:pt>
                <c:pt idx="888">
                  <c:v>05/27/2010</c:v>
                </c:pt>
                <c:pt idx="889">
                  <c:v>05/28/2010</c:v>
                </c:pt>
                <c:pt idx="890">
                  <c:v>05/31/2010</c:v>
                </c:pt>
                <c:pt idx="891">
                  <c:v>06/01/2010</c:v>
                </c:pt>
                <c:pt idx="892">
                  <c:v>06/02/2010</c:v>
                </c:pt>
                <c:pt idx="893">
                  <c:v>06/03/2010</c:v>
                </c:pt>
                <c:pt idx="894">
                  <c:v>06/04/2010</c:v>
                </c:pt>
                <c:pt idx="895">
                  <c:v>06/07/2010</c:v>
                </c:pt>
                <c:pt idx="896">
                  <c:v>06/08/2010</c:v>
                </c:pt>
                <c:pt idx="897">
                  <c:v>06/09/2010</c:v>
                </c:pt>
                <c:pt idx="898">
                  <c:v>06/10/2010</c:v>
                </c:pt>
                <c:pt idx="899">
                  <c:v>06/11/2010</c:v>
                </c:pt>
                <c:pt idx="900">
                  <c:v>06/14/2010</c:v>
                </c:pt>
                <c:pt idx="901">
                  <c:v>06/15/2010</c:v>
                </c:pt>
                <c:pt idx="902">
                  <c:v>06/16/2010</c:v>
                </c:pt>
                <c:pt idx="903">
                  <c:v>06/17/2010</c:v>
                </c:pt>
                <c:pt idx="904">
                  <c:v>06/18/2010</c:v>
                </c:pt>
                <c:pt idx="905">
                  <c:v>06/21/2010</c:v>
                </c:pt>
                <c:pt idx="906">
                  <c:v>06/22/2010</c:v>
                </c:pt>
                <c:pt idx="907">
                  <c:v>06/23/2010</c:v>
                </c:pt>
                <c:pt idx="908">
                  <c:v>06/24/2010</c:v>
                </c:pt>
                <c:pt idx="909">
                  <c:v>06/25/2010</c:v>
                </c:pt>
                <c:pt idx="910">
                  <c:v>06/28/2010</c:v>
                </c:pt>
                <c:pt idx="911">
                  <c:v>06/29/2010</c:v>
                </c:pt>
                <c:pt idx="912">
                  <c:v>06/30/2010</c:v>
                </c:pt>
                <c:pt idx="913">
                  <c:v>07/01/2010</c:v>
                </c:pt>
                <c:pt idx="914">
                  <c:v>07/02/2010</c:v>
                </c:pt>
                <c:pt idx="915">
                  <c:v>07/05/2010</c:v>
                </c:pt>
                <c:pt idx="916">
                  <c:v>07/06/2010</c:v>
                </c:pt>
                <c:pt idx="917">
                  <c:v>10</c:v>
                </c:pt>
                <c:pt idx="918">
                  <c:v>07/08/2010</c:v>
                </c:pt>
                <c:pt idx="919">
                  <c:v>07/09/2010</c:v>
                </c:pt>
                <c:pt idx="920">
                  <c:v>07/12/2010</c:v>
                </c:pt>
                <c:pt idx="921">
                  <c:v>07/13/2010</c:v>
                </c:pt>
                <c:pt idx="922">
                  <c:v>07/14/2010</c:v>
                </c:pt>
                <c:pt idx="923">
                  <c:v>07/15/2010</c:v>
                </c:pt>
                <c:pt idx="924">
                  <c:v>07/16/2010</c:v>
                </c:pt>
                <c:pt idx="925">
                  <c:v>07/19/2010</c:v>
                </c:pt>
                <c:pt idx="926">
                  <c:v>07/20/2010</c:v>
                </c:pt>
                <c:pt idx="927">
                  <c:v>07/21/2010</c:v>
                </c:pt>
                <c:pt idx="928">
                  <c:v>07/22/2010</c:v>
                </c:pt>
                <c:pt idx="929">
                  <c:v>07/23/2010</c:v>
                </c:pt>
                <c:pt idx="930">
                  <c:v>07/26/2010</c:v>
                </c:pt>
                <c:pt idx="931">
                  <c:v>07/27/2010</c:v>
                </c:pt>
                <c:pt idx="932">
                  <c:v>07/28/2010</c:v>
                </c:pt>
                <c:pt idx="933">
                  <c:v>07/29/2010</c:v>
                </c:pt>
                <c:pt idx="934">
                  <c:v>07/30/2010</c:v>
                </c:pt>
                <c:pt idx="935">
                  <c:v>08/02/2010</c:v>
                </c:pt>
                <c:pt idx="936">
                  <c:v>08/03/2010</c:v>
                </c:pt>
                <c:pt idx="937">
                  <c:v>08/04/2010</c:v>
                </c:pt>
                <c:pt idx="938">
                  <c:v>08/05/2010</c:v>
                </c:pt>
                <c:pt idx="939">
                  <c:v>08/06/2010</c:v>
                </c:pt>
                <c:pt idx="940">
                  <c:v>08/09/2010</c:v>
                </c:pt>
                <c:pt idx="941">
                  <c:v>08/10/2010</c:v>
                </c:pt>
                <c:pt idx="942">
                  <c:v>08/11/2010</c:v>
                </c:pt>
                <c:pt idx="943">
                  <c:v>08/12/2010</c:v>
                </c:pt>
                <c:pt idx="944">
                  <c:v>08/13/2010</c:v>
                </c:pt>
                <c:pt idx="945">
                  <c:v>08/16/2010</c:v>
                </c:pt>
                <c:pt idx="946">
                  <c:v>08/17/2010</c:v>
                </c:pt>
                <c:pt idx="947">
                  <c:v>08/18/2010</c:v>
                </c:pt>
                <c:pt idx="948">
                  <c:v>08/19/2010</c:v>
                </c:pt>
                <c:pt idx="949">
                  <c:v>08/20/2010</c:v>
                </c:pt>
                <c:pt idx="950">
                  <c:v>08/23/2010</c:v>
                </c:pt>
                <c:pt idx="951">
                  <c:v>08/24/2010</c:v>
                </c:pt>
                <c:pt idx="952">
                  <c:v>08/25/2010</c:v>
                </c:pt>
                <c:pt idx="953">
                  <c:v>08/26/2010</c:v>
                </c:pt>
                <c:pt idx="954">
                  <c:v>08/27/2010</c:v>
                </c:pt>
                <c:pt idx="955">
                  <c:v>08/30/2010</c:v>
                </c:pt>
                <c:pt idx="956">
                  <c:v>08/31/2010</c:v>
                </c:pt>
                <c:pt idx="957">
                  <c:v>09/01/2010</c:v>
                </c:pt>
                <c:pt idx="958">
                  <c:v>09/02/2010</c:v>
                </c:pt>
                <c:pt idx="959">
                  <c:v>09/03/2010</c:v>
                </c:pt>
                <c:pt idx="960">
                  <c:v>09/06/2010</c:v>
                </c:pt>
                <c:pt idx="961">
                  <c:v>09/07/2010</c:v>
                </c:pt>
                <c:pt idx="962">
                  <c:v>09/08/2010</c:v>
                </c:pt>
                <c:pt idx="963">
                  <c:v>09/09/2010</c:v>
                </c:pt>
                <c:pt idx="964">
                  <c:v>09/10/2010</c:v>
                </c:pt>
                <c:pt idx="965">
                  <c:v>09/13/2010</c:v>
                </c:pt>
                <c:pt idx="966">
                  <c:v>09/14/2010</c:v>
                </c:pt>
                <c:pt idx="967">
                  <c:v>09/15/2010</c:v>
                </c:pt>
                <c:pt idx="968">
                  <c:v>09/16/2010</c:v>
                </c:pt>
                <c:pt idx="969">
                  <c:v>09/17/2010</c:v>
                </c:pt>
                <c:pt idx="970">
                  <c:v>09/20/2010</c:v>
                </c:pt>
                <c:pt idx="971">
                  <c:v>09/21/2010</c:v>
                </c:pt>
                <c:pt idx="972">
                  <c:v>09/22/2010</c:v>
                </c:pt>
                <c:pt idx="973">
                  <c:v>09/23/2010</c:v>
                </c:pt>
                <c:pt idx="974">
                  <c:v>09/24/2010</c:v>
                </c:pt>
                <c:pt idx="975">
                  <c:v>09/27/2010</c:v>
                </c:pt>
                <c:pt idx="976">
                  <c:v>09/28/2010</c:v>
                </c:pt>
                <c:pt idx="977">
                  <c:v>09/29/2010</c:v>
                </c:pt>
                <c:pt idx="978">
                  <c:v>09/30/2010</c:v>
                </c:pt>
                <c:pt idx="979">
                  <c:v>10/01/2010</c:v>
                </c:pt>
                <c:pt idx="980">
                  <c:v>10/04/2010</c:v>
                </c:pt>
                <c:pt idx="981">
                  <c:v>10/05/2010</c:v>
                </c:pt>
                <c:pt idx="982">
                  <c:v>10/06/2010</c:v>
                </c:pt>
                <c:pt idx="983">
                  <c:v>10/07/2010</c:v>
                </c:pt>
                <c:pt idx="984">
                  <c:v>10/08/2010</c:v>
                </c:pt>
                <c:pt idx="985">
                  <c:v>10/11/2010</c:v>
                </c:pt>
                <c:pt idx="986">
                  <c:v>10/12/2010</c:v>
                </c:pt>
                <c:pt idx="987">
                  <c:v>10/13/2010</c:v>
                </c:pt>
                <c:pt idx="988">
                  <c:v>10/14/2010</c:v>
                </c:pt>
                <c:pt idx="989">
                  <c:v>10/15/2010</c:v>
                </c:pt>
                <c:pt idx="990">
                  <c:v>10/18/2010</c:v>
                </c:pt>
                <c:pt idx="991">
                  <c:v>10/19/2010</c:v>
                </c:pt>
                <c:pt idx="992">
                  <c:v>10/20/2010</c:v>
                </c:pt>
                <c:pt idx="993">
                  <c:v>10/21/2010</c:v>
                </c:pt>
                <c:pt idx="994">
                  <c:v>10/22/2010</c:v>
                </c:pt>
                <c:pt idx="995">
                  <c:v>10/25/2010</c:v>
                </c:pt>
                <c:pt idx="996">
                  <c:v>10/26/2010</c:v>
                </c:pt>
                <c:pt idx="997">
                  <c:v>10/27/2010</c:v>
                </c:pt>
                <c:pt idx="998">
                  <c:v>10/28/2010</c:v>
                </c:pt>
                <c:pt idx="999">
                  <c:v>10/29/2010</c:v>
                </c:pt>
                <c:pt idx="1000">
                  <c:v>11/01/2010</c:v>
                </c:pt>
                <c:pt idx="1001">
                  <c:v>11/02/2010</c:v>
                </c:pt>
                <c:pt idx="1002">
                  <c:v>11/03/2010</c:v>
                </c:pt>
                <c:pt idx="1003">
                  <c:v>11/04/2010</c:v>
                </c:pt>
                <c:pt idx="1004">
                  <c:v>11/05/2010</c:v>
                </c:pt>
                <c:pt idx="1005">
                  <c:v>11/08/2010</c:v>
                </c:pt>
                <c:pt idx="1006">
                  <c:v>11/09/2010</c:v>
                </c:pt>
                <c:pt idx="1007">
                  <c:v>11/10/2010</c:v>
                </c:pt>
                <c:pt idx="1008">
                  <c:v>11/11/2010</c:v>
                </c:pt>
                <c:pt idx="1009">
                  <c:v>11/12/2010</c:v>
                </c:pt>
                <c:pt idx="1010">
                  <c:v>11/15/2010</c:v>
                </c:pt>
                <c:pt idx="1011">
                  <c:v>11/16/2010</c:v>
                </c:pt>
                <c:pt idx="1012">
                  <c:v>11/17/2010</c:v>
                </c:pt>
                <c:pt idx="1013">
                  <c:v>11/18/2010</c:v>
                </c:pt>
                <c:pt idx="1014">
                  <c:v>11/19/2010</c:v>
                </c:pt>
                <c:pt idx="1015">
                  <c:v>11/22/2010</c:v>
                </c:pt>
                <c:pt idx="1016">
                  <c:v>11/23/2010</c:v>
                </c:pt>
                <c:pt idx="1017">
                  <c:v>11/24/2010</c:v>
                </c:pt>
                <c:pt idx="1018">
                  <c:v>11/25/2010</c:v>
                </c:pt>
                <c:pt idx="1019">
                  <c:v>11/26/2010</c:v>
                </c:pt>
                <c:pt idx="1020">
                  <c:v>11/29/2010</c:v>
                </c:pt>
                <c:pt idx="1021">
                  <c:v>11/30/2010</c:v>
                </c:pt>
                <c:pt idx="1022">
                  <c:v>12/01/2010</c:v>
                </c:pt>
                <c:pt idx="1023">
                  <c:v>12/02/2010</c:v>
                </c:pt>
                <c:pt idx="1024">
                  <c:v>12/03/2010</c:v>
                </c:pt>
                <c:pt idx="1025">
                  <c:v>12/06/2010</c:v>
                </c:pt>
                <c:pt idx="1026">
                  <c:v>12/07/2010</c:v>
                </c:pt>
                <c:pt idx="1027">
                  <c:v>12/08/2010</c:v>
                </c:pt>
                <c:pt idx="1028">
                  <c:v>12/09/2010</c:v>
                </c:pt>
                <c:pt idx="1029">
                  <c:v>12/10/2010</c:v>
                </c:pt>
                <c:pt idx="1030">
                  <c:v>12/13/2010</c:v>
                </c:pt>
                <c:pt idx="1031">
                  <c:v>12/14/2010</c:v>
                </c:pt>
                <c:pt idx="1032">
                  <c:v>12/15/2010</c:v>
                </c:pt>
                <c:pt idx="1033">
                  <c:v>12/16/2010</c:v>
                </c:pt>
                <c:pt idx="1034">
                  <c:v>12/17/2010</c:v>
                </c:pt>
                <c:pt idx="1035">
                  <c:v>12/20/2010</c:v>
                </c:pt>
                <c:pt idx="1036">
                  <c:v>12/21/2010</c:v>
                </c:pt>
                <c:pt idx="1037">
                  <c:v>12/22/2010</c:v>
                </c:pt>
                <c:pt idx="1038">
                  <c:v>12/23/2010</c:v>
                </c:pt>
                <c:pt idx="1039">
                  <c:v>12/24/2010</c:v>
                </c:pt>
                <c:pt idx="1040">
                  <c:v>12/27/2010</c:v>
                </c:pt>
                <c:pt idx="1041">
                  <c:v>12/28/2010</c:v>
                </c:pt>
                <c:pt idx="1042">
                  <c:v>12/29/2010</c:v>
                </c:pt>
                <c:pt idx="1043">
                  <c:v>12/30/2010</c:v>
                </c:pt>
                <c:pt idx="1044">
                  <c:v>12/31/2010</c:v>
                </c:pt>
                <c:pt idx="1045">
                  <c:v>01/03/2011</c:v>
                </c:pt>
                <c:pt idx="1046">
                  <c:v>01/04/2011</c:v>
                </c:pt>
                <c:pt idx="1047">
                  <c:v>01/05/2011</c:v>
                </c:pt>
                <c:pt idx="1049">
                  <c:v>01/07/2011</c:v>
                </c:pt>
                <c:pt idx="1050">
                  <c:v>01/10/2011</c:v>
                </c:pt>
                <c:pt idx="1051">
                  <c:v>01/11/2011</c:v>
                </c:pt>
                <c:pt idx="1052">
                  <c:v>01/12/2011</c:v>
                </c:pt>
                <c:pt idx="1053">
                  <c:v>01/13/2011</c:v>
                </c:pt>
                <c:pt idx="1054">
                  <c:v>01/14/2011</c:v>
                </c:pt>
                <c:pt idx="1055">
                  <c:v>01/17/2011</c:v>
                </c:pt>
                <c:pt idx="1056">
                  <c:v>01/18/2011</c:v>
                </c:pt>
                <c:pt idx="1057">
                  <c:v>01/19/2011</c:v>
                </c:pt>
                <c:pt idx="1058">
                  <c:v>01/20/2011</c:v>
                </c:pt>
                <c:pt idx="1059">
                  <c:v>01/21/2011</c:v>
                </c:pt>
                <c:pt idx="1060">
                  <c:v>01/24/2011</c:v>
                </c:pt>
                <c:pt idx="1061">
                  <c:v>01/25/2011</c:v>
                </c:pt>
                <c:pt idx="1062">
                  <c:v>01/26/2011</c:v>
                </c:pt>
                <c:pt idx="1063">
                  <c:v>01/27/2011</c:v>
                </c:pt>
                <c:pt idx="1064">
                  <c:v>01/28/2011</c:v>
                </c:pt>
                <c:pt idx="1065">
                  <c:v>01/31/2011</c:v>
                </c:pt>
                <c:pt idx="1066">
                  <c:v>02/01/2011</c:v>
                </c:pt>
                <c:pt idx="1067">
                  <c:v>02/02/2011</c:v>
                </c:pt>
                <c:pt idx="1068">
                  <c:v>02/03/2011</c:v>
                </c:pt>
                <c:pt idx="1069">
                  <c:v>02/04/2011</c:v>
                </c:pt>
                <c:pt idx="1070">
                  <c:v>02/07/2011</c:v>
                </c:pt>
                <c:pt idx="1071">
                  <c:v>02/08/2011</c:v>
                </c:pt>
                <c:pt idx="1072">
                  <c:v>02/09/2011</c:v>
                </c:pt>
                <c:pt idx="1073">
                  <c:v>02/10/2011</c:v>
                </c:pt>
                <c:pt idx="1074">
                  <c:v>02/11/2011</c:v>
                </c:pt>
                <c:pt idx="1075">
                  <c:v>02/14/2011</c:v>
                </c:pt>
                <c:pt idx="1076">
                  <c:v>02/15/2011</c:v>
                </c:pt>
                <c:pt idx="1077">
                  <c:v>02/16/2011</c:v>
                </c:pt>
                <c:pt idx="1078">
                  <c:v>02/17/2011</c:v>
                </c:pt>
                <c:pt idx="1079">
                  <c:v>02/18/2011</c:v>
                </c:pt>
                <c:pt idx="1080">
                  <c:v>02/21/2011</c:v>
                </c:pt>
                <c:pt idx="1081">
                  <c:v>02/22/2011</c:v>
                </c:pt>
                <c:pt idx="1082">
                  <c:v>02/23/2011</c:v>
                </c:pt>
                <c:pt idx="1083">
                  <c:v>02/24/2011</c:v>
                </c:pt>
                <c:pt idx="1084">
                  <c:v>02/25/2011</c:v>
                </c:pt>
                <c:pt idx="1085">
                  <c:v>02/28/2011</c:v>
                </c:pt>
                <c:pt idx="1086">
                  <c:v>03/01/2011</c:v>
                </c:pt>
                <c:pt idx="1087">
                  <c:v>03/02/2011</c:v>
                </c:pt>
                <c:pt idx="1088">
                  <c:v>03/03/2011</c:v>
                </c:pt>
                <c:pt idx="1089">
                  <c:v>03/04/2011</c:v>
                </c:pt>
                <c:pt idx="1090">
                  <c:v>03/07/2011</c:v>
                </c:pt>
                <c:pt idx="1091">
                  <c:v>03/08/2011</c:v>
                </c:pt>
                <c:pt idx="1092">
                  <c:v>03/09/2011</c:v>
                </c:pt>
                <c:pt idx="1093">
                  <c:v>03/10/2011</c:v>
                </c:pt>
                <c:pt idx="1094">
                  <c:v>03/11/2011</c:v>
                </c:pt>
                <c:pt idx="1095">
                  <c:v>03/14/2011</c:v>
                </c:pt>
                <c:pt idx="1096">
                  <c:v>03/15/2011</c:v>
                </c:pt>
                <c:pt idx="1097">
                  <c:v>03/16/2011</c:v>
                </c:pt>
                <c:pt idx="1098">
                  <c:v>03/17/2011</c:v>
                </c:pt>
                <c:pt idx="1099">
                  <c:v>03/18/2011</c:v>
                </c:pt>
                <c:pt idx="1100">
                  <c:v>03/21/2011</c:v>
                </c:pt>
                <c:pt idx="1101">
                  <c:v>03/22/2011</c:v>
                </c:pt>
                <c:pt idx="1102">
                  <c:v>03/23/2011</c:v>
                </c:pt>
                <c:pt idx="1103">
                  <c:v>03/24/2011</c:v>
                </c:pt>
                <c:pt idx="1104">
                  <c:v>03/25/2011</c:v>
                </c:pt>
                <c:pt idx="1105">
                  <c:v>03/28/2011</c:v>
                </c:pt>
                <c:pt idx="1106">
                  <c:v>03/29/2011</c:v>
                </c:pt>
                <c:pt idx="1107">
                  <c:v>03/30/2011</c:v>
                </c:pt>
                <c:pt idx="1108">
                  <c:v>03/31/2011</c:v>
                </c:pt>
                <c:pt idx="1109">
                  <c:v>04/01/2011</c:v>
                </c:pt>
                <c:pt idx="1110">
                  <c:v>04/04/2011</c:v>
                </c:pt>
                <c:pt idx="1111">
                  <c:v>04/05/2011</c:v>
                </c:pt>
                <c:pt idx="1112">
                  <c:v>04/06/2011</c:v>
                </c:pt>
                <c:pt idx="1113">
                  <c:v>04/07/2011</c:v>
                </c:pt>
                <c:pt idx="1114">
                  <c:v>04/08/2011</c:v>
                </c:pt>
                <c:pt idx="1115">
                  <c:v>04/11/2011</c:v>
                </c:pt>
                <c:pt idx="1116">
                  <c:v>04/12/2011</c:v>
                </c:pt>
                <c:pt idx="1117">
                  <c:v>04/13/2011</c:v>
                </c:pt>
                <c:pt idx="1118">
                  <c:v>04/14/2011</c:v>
                </c:pt>
                <c:pt idx="1119">
                  <c:v>04/15/2011</c:v>
                </c:pt>
                <c:pt idx="1120">
                  <c:v>04/18/2011</c:v>
                </c:pt>
                <c:pt idx="1121">
                  <c:v>04/19/2011</c:v>
                </c:pt>
                <c:pt idx="1122">
                  <c:v>04/20/2011</c:v>
                </c:pt>
                <c:pt idx="1123">
                  <c:v>04/21/2011</c:v>
                </c:pt>
                <c:pt idx="1124">
                  <c:v>04/22/2011</c:v>
                </c:pt>
                <c:pt idx="1125">
                  <c:v>04/25/2011</c:v>
                </c:pt>
                <c:pt idx="1126">
                  <c:v>04/26/2011</c:v>
                </c:pt>
                <c:pt idx="1127">
                  <c:v>04/27/2011</c:v>
                </c:pt>
                <c:pt idx="1128">
                  <c:v>04/28/2011</c:v>
                </c:pt>
                <c:pt idx="1129">
                  <c:v>04/29/2011</c:v>
                </c:pt>
                <c:pt idx="1130">
                  <c:v>05/02/2011</c:v>
                </c:pt>
                <c:pt idx="1131">
                  <c:v>05/03/2011</c:v>
                </c:pt>
                <c:pt idx="1132">
                  <c:v>05/04/2011</c:v>
                </c:pt>
                <c:pt idx="1133">
                  <c:v>05/05/2011</c:v>
                </c:pt>
                <c:pt idx="1134">
                  <c:v>05/06/2011</c:v>
                </c:pt>
                <c:pt idx="1135">
                  <c:v>05/09/2011</c:v>
                </c:pt>
                <c:pt idx="1136">
                  <c:v>05/10/2011</c:v>
                </c:pt>
                <c:pt idx="1137">
                  <c:v>05/11/2011</c:v>
                </c:pt>
                <c:pt idx="1138">
                  <c:v>05/12/2011</c:v>
                </c:pt>
                <c:pt idx="1139">
                  <c:v>05/13/2011</c:v>
                </c:pt>
                <c:pt idx="1140">
                  <c:v>05/16/2011</c:v>
                </c:pt>
                <c:pt idx="1141">
                  <c:v>05/17/2011</c:v>
                </c:pt>
                <c:pt idx="1142">
                  <c:v>05/18/2011</c:v>
                </c:pt>
                <c:pt idx="1143">
                  <c:v>05/19/2011</c:v>
                </c:pt>
                <c:pt idx="1144">
                  <c:v>05/20/2011</c:v>
                </c:pt>
                <c:pt idx="1145">
                  <c:v>05/23/2011</c:v>
                </c:pt>
                <c:pt idx="1146">
                  <c:v>05/24/2011</c:v>
                </c:pt>
                <c:pt idx="1147">
                  <c:v>05/25/2011</c:v>
                </c:pt>
                <c:pt idx="1148">
                  <c:v>05/26/2011</c:v>
                </c:pt>
                <c:pt idx="1149">
                  <c:v>05/27/2011</c:v>
                </c:pt>
                <c:pt idx="1150">
                  <c:v>05/30/2011</c:v>
                </c:pt>
                <c:pt idx="1151">
                  <c:v>05/31/2011</c:v>
                </c:pt>
                <c:pt idx="1152">
                  <c:v>06/01/2011</c:v>
                </c:pt>
                <c:pt idx="1153">
                  <c:v>06/02/2011</c:v>
                </c:pt>
                <c:pt idx="1154">
                  <c:v>06/03/2011</c:v>
                </c:pt>
                <c:pt idx="1155">
                  <c:v>06/06/2011</c:v>
                </c:pt>
                <c:pt idx="1156">
                  <c:v>06/07/2011</c:v>
                </c:pt>
                <c:pt idx="1157">
                  <c:v>06/08/2011</c:v>
                </c:pt>
                <c:pt idx="1158">
                  <c:v>06/09/2011</c:v>
                </c:pt>
                <c:pt idx="1159">
                  <c:v>06/10/2011</c:v>
                </c:pt>
                <c:pt idx="1160">
                  <c:v>06/13/2011</c:v>
                </c:pt>
                <c:pt idx="1161">
                  <c:v>06/14/2011</c:v>
                </c:pt>
                <c:pt idx="1162">
                  <c:v>06/15/2011</c:v>
                </c:pt>
                <c:pt idx="1163">
                  <c:v>06/16/2011</c:v>
                </c:pt>
                <c:pt idx="1164">
                  <c:v>06/17/2011</c:v>
                </c:pt>
                <c:pt idx="1165">
                  <c:v>06/20/2011</c:v>
                </c:pt>
                <c:pt idx="1166">
                  <c:v>06/21/2011</c:v>
                </c:pt>
                <c:pt idx="1167">
                  <c:v>06/22/2011</c:v>
                </c:pt>
                <c:pt idx="1168">
                  <c:v>06/23/2011</c:v>
                </c:pt>
                <c:pt idx="1169">
                  <c:v>06/24/2011</c:v>
                </c:pt>
                <c:pt idx="1170">
                  <c:v>06/27/2011</c:v>
                </c:pt>
                <c:pt idx="1171">
                  <c:v>06/28/2011</c:v>
                </c:pt>
                <c:pt idx="1172">
                  <c:v>06/29/2011</c:v>
                </c:pt>
                <c:pt idx="1173">
                  <c:v>06/30/2011</c:v>
                </c:pt>
                <c:pt idx="1174">
                  <c:v>07/01/2011</c:v>
                </c:pt>
                <c:pt idx="1175">
                  <c:v>07/04/2011</c:v>
                </c:pt>
                <c:pt idx="1176">
                  <c:v>07/05/2011</c:v>
                </c:pt>
                <c:pt idx="1177">
                  <c:v>07/06/2011</c:v>
                </c:pt>
                <c:pt idx="1178">
                  <c:v>07/07/2011</c:v>
                </c:pt>
                <c:pt idx="1179">
                  <c:v>11</c:v>
                </c:pt>
                <c:pt idx="1180">
                  <c:v>07/11/2011</c:v>
                </c:pt>
                <c:pt idx="1181">
                  <c:v>07/12/2011</c:v>
                </c:pt>
                <c:pt idx="1182">
                  <c:v>07/13/2011</c:v>
                </c:pt>
                <c:pt idx="1183">
                  <c:v>07/14/2011</c:v>
                </c:pt>
                <c:pt idx="1184">
                  <c:v>07/15/2011</c:v>
                </c:pt>
                <c:pt idx="1185">
                  <c:v>07/18/2011</c:v>
                </c:pt>
                <c:pt idx="1186">
                  <c:v>07/19/2011</c:v>
                </c:pt>
                <c:pt idx="1187">
                  <c:v>07/20/2011</c:v>
                </c:pt>
                <c:pt idx="1188">
                  <c:v>07/21/2011</c:v>
                </c:pt>
                <c:pt idx="1189">
                  <c:v>07/22/2011</c:v>
                </c:pt>
                <c:pt idx="1190">
                  <c:v>07/25/2011</c:v>
                </c:pt>
                <c:pt idx="1191">
                  <c:v>07/26/2011</c:v>
                </c:pt>
                <c:pt idx="1192">
                  <c:v>07/27/2011</c:v>
                </c:pt>
                <c:pt idx="1193">
                  <c:v>07/28/2011</c:v>
                </c:pt>
                <c:pt idx="1194">
                  <c:v>07/29/2011</c:v>
                </c:pt>
                <c:pt idx="1195">
                  <c:v>08/01/2011</c:v>
                </c:pt>
                <c:pt idx="1196">
                  <c:v>08/02/2011</c:v>
                </c:pt>
                <c:pt idx="1197">
                  <c:v>08/03/2011</c:v>
                </c:pt>
                <c:pt idx="1198">
                  <c:v>08/04/2011</c:v>
                </c:pt>
                <c:pt idx="1199">
                  <c:v>08/05/2011</c:v>
                </c:pt>
                <c:pt idx="1200">
                  <c:v>08/08/2011</c:v>
                </c:pt>
                <c:pt idx="1201">
                  <c:v>08/09/2011</c:v>
                </c:pt>
                <c:pt idx="1202">
                  <c:v>08/10/2011</c:v>
                </c:pt>
                <c:pt idx="1203">
                  <c:v>08/11/2011</c:v>
                </c:pt>
                <c:pt idx="1204">
                  <c:v>08/12/2011</c:v>
                </c:pt>
                <c:pt idx="1205">
                  <c:v>08/15/2011</c:v>
                </c:pt>
                <c:pt idx="1206">
                  <c:v>08/16/2011</c:v>
                </c:pt>
                <c:pt idx="1207">
                  <c:v>08/17/2011</c:v>
                </c:pt>
                <c:pt idx="1208">
                  <c:v>08/18/2011</c:v>
                </c:pt>
                <c:pt idx="1209">
                  <c:v>08/19/2011</c:v>
                </c:pt>
                <c:pt idx="1210">
                  <c:v>08/22/2011</c:v>
                </c:pt>
                <c:pt idx="1211">
                  <c:v>08/23/2011</c:v>
                </c:pt>
                <c:pt idx="1212">
                  <c:v>08/24/2011</c:v>
                </c:pt>
                <c:pt idx="1213">
                  <c:v>08/25/2011</c:v>
                </c:pt>
                <c:pt idx="1214">
                  <c:v>08/26/2011</c:v>
                </c:pt>
                <c:pt idx="1215">
                  <c:v>08/29/2011</c:v>
                </c:pt>
                <c:pt idx="1216">
                  <c:v>08/30/2011</c:v>
                </c:pt>
                <c:pt idx="1217">
                  <c:v>08/31/2011</c:v>
                </c:pt>
                <c:pt idx="1218">
                  <c:v>09/01/2011</c:v>
                </c:pt>
                <c:pt idx="1219">
                  <c:v>09/02/2011</c:v>
                </c:pt>
                <c:pt idx="1220">
                  <c:v>09/05/2011</c:v>
                </c:pt>
                <c:pt idx="1221">
                  <c:v>09/06/2011</c:v>
                </c:pt>
                <c:pt idx="1222">
                  <c:v>09/07/2011</c:v>
                </c:pt>
                <c:pt idx="1223">
                  <c:v>09/08/2011</c:v>
                </c:pt>
                <c:pt idx="1224">
                  <c:v>09/09/2011</c:v>
                </c:pt>
                <c:pt idx="1225">
                  <c:v>09/12/2011</c:v>
                </c:pt>
                <c:pt idx="1226">
                  <c:v>09/13/2011</c:v>
                </c:pt>
                <c:pt idx="1227">
                  <c:v>09/14/2011</c:v>
                </c:pt>
                <c:pt idx="1228">
                  <c:v>09/15/2011</c:v>
                </c:pt>
                <c:pt idx="1229">
                  <c:v>09/16/2011</c:v>
                </c:pt>
                <c:pt idx="1230">
                  <c:v>09/19/2011</c:v>
                </c:pt>
                <c:pt idx="1231">
                  <c:v>09/20/2011</c:v>
                </c:pt>
                <c:pt idx="1232">
                  <c:v>09/21/2011</c:v>
                </c:pt>
                <c:pt idx="1233">
                  <c:v>09/22/2011</c:v>
                </c:pt>
                <c:pt idx="1234">
                  <c:v>09/23/2011</c:v>
                </c:pt>
                <c:pt idx="1235">
                  <c:v>09/26/2011</c:v>
                </c:pt>
                <c:pt idx="1236">
                  <c:v>09/27/2011</c:v>
                </c:pt>
                <c:pt idx="1237">
                  <c:v>09/28/2011</c:v>
                </c:pt>
                <c:pt idx="1238">
                  <c:v>09/29/2011</c:v>
                </c:pt>
                <c:pt idx="1239">
                  <c:v>09/30/2011</c:v>
                </c:pt>
                <c:pt idx="1240">
                  <c:v>10/03/2011</c:v>
                </c:pt>
                <c:pt idx="1241">
                  <c:v>10/04/2011</c:v>
                </c:pt>
                <c:pt idx="1242">
                  <c:v>10/05/2011</c:v>
                </c:pt>
                <c:pt idx="1243">
                  <c:v>10/06/2011</c:v>
                </c:pt>
                <c:pt idx="1244">
                  <c:v>10/07/2011</c:v>
                </c:pt>
                <c:pt idx="1245">
                  <c:v>10/10/2011</c:v>
                </c:pt>
                <c:pt idx="1246">
                  <c:v>10/11/2011</c:v>
                </c:pt>
                <c:pt idx="1247">
                  <c:v>10/12/2011</c:v>
                </c:pt>
                <c:pt idx="1248">
                  <c:v>10/13/2011</c:v>
                </c:pt>
                <c:pt idx="1249">
                  <c:v>10/14/2011</c:v>
                </c:pt>
                <c:pt idx="1250">
                  <c:v>10/17/2011</c:v>
                </c:pt>
                <c:pt idx="1251">
                  <c:v>10/18/2011</c:v>
                </c:pt>
                <c:pt idx="1252">
                  <c:v>10/19/2011</c:v>
                </c:pt>
                <c:pt idx="1253">
                  <c:v>10/20/2011</c:v>
                </c:pt>
                <c:pt idx="1254">
                  <c:v>10/21/2011</c:v>
                </c:pt>
                <c:pt idx="1255">
                  <c:v>10/24/2011</c:v>
                </c:pt>
                <c:pt idx="1256">
                  <c:v>10/25/2011</c:v>
                </c:pt>
                <c:pt idx="1257">
                  <c:v>10/26/2011</c:v>
                </c:pt>
                <c:pt idx="1258">
                  <c:v>10/27/2011</c:v>
                </c:pt>
                <c:pt idx="1259">
                  <c:v>10/28/2011</c:v>
                </c:pt>
                <c:pt idx="1260">
                  <c:v>10/31/2011</c:v>
                </c:pt>
                <c:pt idx="1261">
                  <c:v>11/01/2011</c:v>
                </c:pt>
                <c:pt idx="1262">
                  <c:v>11/02/2011</c:v>
                </c:pt>
                <c:pt idx="1263">
                  <c:v>11/03/2011</c:v>
                </c:pt>
                <c:pt idx="1264">
                  <c:v>11/04/2011</c:v>
                </c:pt>
                <c:pt idx="1265">
                  <c:v>11/07/2011</c:v>
                </c:pt>
                <c:pt idx="1266">
                  <c:v>11/08/2011</c:v>
                </c:pt>
                <c:pt idx="1267">
                  <c:v>11/09/2011</c:v>
                </c:pt>
                <c:pt idx="1268">
                  <c:v>11/10/2011</c:v>
                </c:pt>
                <c:pt idx="1269">
                  <c:v>11/11/2011</c:v>
                </c:pt>
                <c:pt idx="1270">
                  <c:v>11/14/2011</c:v>
                </c:pt>
                <c:pt idx="1271">
                  <c:v>11/15/2011</c:v>
                </c:pt>
                <c:pt idx="1272">
                  <c:v>11/16/2011</c:v>
                </c:pt>
                <c:pt idx="1273">
                  <c:v>11/17/2011</c:v>
                </c:pt>
                <c:pt idx="1274">
                  <c:v>11/18/2011</c:v>
                </c:pt>
                <c:pt idx="1275">
                  <c:v>11/21/2011</c:v>
                </c:pt>
                <c:pt idx="1276">
                  <c:v>11/22/2011</c:v>
                </c:pt>
                <c:pt idx="1277">
                  <c:v>11/23/2011</c:v>
                </c:pt>
                <c:pt idx="1278">
                  <c:v>11/24/2011</c:v>
                </c:pt>
                <c:pt idx="1279">
                  <c:v>11/25/2011</c:v>
                </c:pt>
                <c:pt idx="1280">
                  <c:v>11/28/2011</c:v>
                </c:pt>
                <c:pt idx="1281">
                  <c:v>11/29/2011</c:v>
                </c:pt>
                <c:pt idx="1282">
                  <c:v>11/30/2011</c:v>
                </c:pt>
                <c:pt idx="1283">
                  <c:v>12/01/2011</c:v>
                </c:pt>
                <c:pt idx="1284">
                  <c:v>12/02/2011</c:v>
                </c:pt>
                <c:pt idx="1285">
                  <c:v>12/05/2011</c:v>
                </c:pt>
                <c:pt idx="1286">
                  <c:v>12/06/2011</c:v>
                </c:pt>
                <c:pt idx="1287">
                  <c:v>12/07/2011</c:v>
                </c:pt>
                <c:pt idx="1288">
                  <c:v>12/08/2011</c:v>
                </c:pt>
                <c:pt idx="1289">
                  <c:v>12/09/2011</c:v>
                </c:pt>
                <c:pt idx="1290">
                  <c:v>12/12/2011</c:v>
                </c:pt>
                <c:pt idx="1291">
                  <c:v>12/13/2011</c:v>
                </c:pt>
                <c:pt idx="1292">
                  <c:v>12/14/2011</c:v>
                </c:pt>
                <c:pt idx="1293">
                  <c:v>12/15/2011</c:v>
                </c:pt>
                <c:pt idx="1294">
                  <c:v>12/16/2011</c:v>
                </c:pt>
                <c:pt idx="1295">
                  <c:v>12/19/2011</c:v>
                </c:pt>
                <c:pt idx="1296">
                  <c:v>12/20/2011</c:v>
                </c:pt>
                <c:pt idx="1297">
                  <c:v>12/21/2011</c:v>
                </c:pt>
                <c:pt idx="1298">
                  <c:v>12/22/2011</c:v>
                </c:pt>
                <c:pt idx="1299">
                  <c:v>12/23/2011</c:v>
                </c:pt>
                <c:pt idx="1300">
                  <c:v>12/26/2011</c:v>
                </c:pt>
                <c:pt idx="1301">
                  <c:v>12/27/2011</c:v>
                </c:pt>
                <c:pt idx="1302">
                  <c:v>12/28/2011</c:v>
                </c:pt>
                <c:pt idx="1303">
                  <c:v>12/29/2011</c:v>
                </c:pt>
                <c:pt idx="1304">
                  <c:v>12/30/2011</c:v>
                </c:pt>
                <c:pt idx="1305">
                  <c:v>01/02/2012</c:v>
                </c:pt>
                <c:pt idx="1306">
                  <c:v>01/03/2012</c:v>
                </c:pt>
                <c:pt idx="1307">
                  <c:v>01/04/2012</c:v>
                </c:pt>
                <c:pt idx="1308">
                  <c:v>01/05/2012</c:v>
                </c:pt>
                <c:pt idx="1309">
                  <c:v>01/06/2012</c:v>
                </c:pt>
                <c:pt idx="1311">
                  <c:v>01/10/2012</c:v>
                </c:pt>
                <c:pt idx="1312">
                  <c:v>01/11/2012</c:v>
                </c:pt>
                <c:pt idx="1313">
                  <c:v>01/12/2012</c:v>
                </c:pt>
                <c:pt idx="1314">
                  <c:v>01/13/2012</c:v>
                </c:pt>
                <c:pt idx="1315">
                  <c:v>01/16/2012</c:v>
                </c:pt>
                <c:pt idx="1316">
                  <c:v>01/17/2012</c:v>
                </c:pt>
                <c:pt idx="1317">
                  <c:v>01/18/2012</c:v>
                </c:pt>
                <c:pt idx="1318">
                  <c:v>01/19/2012</c:v>
                </c:pt>
                <c:pt idx="1319">
                  <c:v>01/20/2012</c:v>
                </c:pt>
                <c:pt idx="1320">
                  <c:v>01/23/2012</c:v>
                </c:pt>
                <c:pt idx="1321">
                  <c:v>01/24/2012</c:v>
                </c:pt>
                <c:pt idx="1322">
                  <c:v>01/25/2012</c:v>
                </c:pt>
                <c:pt idx="1323">
                  <c:v>01/26/2012</c:v>
                </c:pt>
                <c:pt idx="1324">
                  <c:v>01/27/2012</c:v>
                </c:pt>
                <c:pt idx="1325">
                  <c:v>01/30/2012</c:v>
                </c:pt>
                <c:pt idx="1326">
                  <c:v>01/31/2012</c:v>
                </c:pt>
                <c:pt idx="1327">
                  <c:v>02/01/2012</c:v>
                </c:pt>
                <c:pt idx="1328">
                  <c:v>02/02/2012</c:v>
                </c:pt>
                <c:pt idx="1329">
                  <c:v>02/03/2012</c:v>
                </c:pt>
                <c:pt idx="1330">
                  <c:v>02/06/2012</c:v>
                </c:pt>
                <c:pt idx="1331">
                  <c:v>02/07/2012</c:v>
                </c:pt>
                <c:pt idx="1332">
                  <c:v>02/08/2012</c:v>
                </c:pt>
                <c:pt idx="1333">
                  <c:v>02/09/2012</c:v>
                </c:pt>
                <c:pt idx="1334">
                  <c:v>02/10/2012</c:v>
                </c:pt>
                <c:pt idx="1335">
                  <c:v>02/13/2012</c:v>
                </c:pt>
                <c:pt idx="1336">
                  <c:v>02/14/2012</c:v>
                </c:pt>
                <c:pt idx="1337">
                  <c:v>02/15/2012</c:v>
                </c:pt>
                <c:pt idx="1338">
                  <c:v>02/16/2012</c:v>
                </c:pt>
                <c:pt idx="1339">
                  <c:v>02/17/2012</c:v>
                </c:pt>
                <c:pt idx="1340">
                  <c:v>02/20/2012</c:v>
                </c:pt>
                <c:pt idx="1341">
                  <c:v>02/21/2012</c:v>
                </c:pt>
                <c:pt idx="1342">
                  <c:v>02/22/2012</c:v>
                </c:pt>
                <c:pt idx="1343">
                  <c:v>02/23/2012</c:v>
                </c:pt>
                <c:pt idx="1344">
                  <c:v>02/24/2012</c:v>
                </c:pt>
                <c:pt idx="1345">
                  <c:v>02/27/2012</c:v>
                </c:pt>
                <c:pt idx="1346">
                  <c:v>02/28/2012</c:v>
                </c:pt>
                <c:pt idx="1347">
                  <c:v>02/29/2012</c:v>
                </c:pt>
                <c:pt idx="1348">
                  <c:v>03/01/2012</c:v>
                </c:pt>
                <c:pt idx="1349">
                  <c:v>03/02/2012</c:v>
                </c:pt>
                <c:pt idx="1350">
                  <c:v>03/05/2012</c:v>
                </c:pt>
                <c:pt idx="1351">
                  <c:v>03/06/2012</c:v>
                </c:pt>
                <c:pt idx="1352">
                  <c:v>03/07/2012</c:v>
                </c:pt>
                <c:pt idx="1353">
                  <c:v>03/08/2012</c:v>
                </c:pt>
                <c:pt idx="1354">
                  <c:v>03/09/2012</c:v>
                </c:pt>
                <c:pt idx="1355">
                  <c:v>03/12/2012</c:v>
                </c:pt>
                <c:pt idx="1356">
                  <c:v>03/13/2012</c:v>
                </c:pt>
                <c:pt idx="1357">
                  <c:v>03/14/2012</c:v>
                </c:pt>
                <c:pt idx="1358">
                  <c:v>03/15/2012</c:v>
                </c:pt>
                <c:pt idx="1359">
                  <c:v>03/16/2012</c:v>
                </c:pt>
                <c:pt idx="1360">
                  <c:v>03/19/2012</c:v>
                </c:pt>
                <c:pt idx="1361">
                  <c:v>03/20/2012</c:v>
                </c:pt>
                <c:pt idx="1362">
                  <c:v>03/21/2012</c:v>
                </c:pt>
                <c:pt idx="1363">
                  <c:v>03/22/2012</c:v>
                </c:pt>
                <c:pt idx="1364">
                  <c:v>03/23/2012</c:v>
                </c:pt>
                <c:pt idx="1365">
                  <c:v>03/26/2012</c:v>
                </c:pt>
                <c:pt idx="1366">
                  <c:v>03/27/2012</c:v>
                </c:pt>
                <c:pt idx="1367">
                  <c:v>03/28/2012</c:v>
                </c:pt>
                <c:pt idx="1368">
                  <c:v>03/29/2012</c:v>
                </c:pt>
                <c:pt idx="1369">
                  <c:v>03/30/2012</c:v>
                </c:pt>
                <c:pt idx="1370">
                  <c:v>04/02/2012</c:v>
                </c:pt>
                <c:pt idx="1371">
                  <c:v>04/03/2012</c:v>
                </c:pt>
                <c:pt idx="1372">
                  <c:v>04/04/2012</c:v>
                </c:pt>
                <c:pt idx="1373">
                  <c:v>04/05/2012</c:v>
                </c:pt>
                <c:pt idx="1374">
                  <c:v>04/06/2012</c:v>
                </c:pt>
                <c:pt idx="1375">
                  <c:v>04/09/2012</c:v>
                </c:pt>
                <c:pt idx="1376">
                  <c:v>04/10/2012</c:v>
                </c:pt>
                <c:pt idx="1377">
                  <c:v>04/11/2012</c:v>
                </c:pt>
                <c:pt idx="1378">
                  <c:v>04/12/2012</c:v>
                </c:pt>
                <c:pt idx="1379">
                  <c:v>04/13/2012</c:v>
                </c:pt>
                <c:pt idx="1380">
                  <c:v>04/16/2012</c:v>
                </c:pt>
                <c:pt idx="1381">
                  <c:v>04/17/2012</c:v>
                </c:pt>
                <c:pt idx="1382">
                  <c:v>04/18/2012</c:v>
                </c:pt>
                <c:pt idx="1383">
                  <c:v>04/19/2012</c:v>
                </c:pt>
                <c:pt idx="1384">
                  <c:v>04/20/2012</c:v>
                </c:pt>
                <c:pt idx="1385">
                  <c:v>04/23/2012</c:v>
                </c:pt>
                <c:pt idx="1386">
                  <c:v>04/24/2012</c:v>
                </c:pt>
                <c:pt idx="1387">
                  <c:v>04/25/2012</c:v>
                </c:pt>
                <c:pt idx="1388">
                  <c:v>04/26/2012</c:v>
                </c:pt>
                <c:pt idx="1389">
                  <c:v>04/27/2012</c:v>
                </c:pt>
                <c:pt idx="1390">
                  <c:v>04/30/2012</c:v>
                </c:pt>
                <c:pt idx="1391">
                  <c:v>05/01/2012</c:v>
                </c:pt>
                <c:pt idx="1392">
                  <c:v>05/02/2012</c:v>
                </c:pt>
                <c:pt idx="1393">
                  <c:v>05/03/2012</c:v>
                </c:pt>
                <c:pt idx="1394">
                  <c:v>05/04/2012</c:v>
                </c:pt>
                <c:pt idx="1395">
                  <c:v>05/07/2012</c:v>
                </c:pt>
                <c:pt idx="1396">
                  <c:v>05/08/2012</c:v>
                </c:pt>
                <c:pt idx="1397">
                  <c:v>05/09/2012</c:v>
                </c:pt>
                <c:pt idx="1398">
                  <c:v>05/10/2012</c:v>
                </c:pt>
                <c:pt idx="1399">
                  <c:v>05/11/2012</c:v>
                </c:pt>
                <c:pt idx="1400">
                  <c:v>05/14/2012</c:v>
                </c:pt>
                <c:pt idx="1401">
                  <c:v>05/15/2012</c:v>
                </c:pt>
                <c:pt idx="1402">
                  <c:v>05/16/2012</c:v>
                </c:pt>
                <c:pt idx="1403">
                  <c:v>05/17/2012</c:v>
                </c:pt>
                <c:pt idx="1404">
                  <c:v>05/18/2012</c:v>
                </c:pt>
                <c:pt idx="1405">
                  <c:v>05/21/2012</c:v>
                </c:pt>
                <c:pt idx="1406">
                  <c:v>05/22/2012</c:v>
                </c:pt>
                <c:pt idx="1407">
                  <c:v>05/23/2012</c:v>
                </c:pt>
                <c:pt idx="1408">
                  <c:v>05/24/2012</c:v>
                </c:pt>
                <c:pt idx="1409">
                  <c:v>05/25/2012</c:v>
                </c:pt>
                <c:pt idx="1410">
                  <c:v>05/28/2012</c:v>
                </c:pt>
                <c:pt idx="1411">
                  <c:v>05/29/2012</c:v>
                </c:pt>
                <c:pt idx="1412">
                  <c:v>05/30/2012</c:v>
                </c:pt>
                <c:pt idx="1413">
                  <c:v>05/31/2012</c:v>
                </c:pt>
                <c:pt idx="1414">
                  <c:v>06/01/2012</c:v>
                </c:pt>
                <c:pt idx="1415">
                  <c:v>06/04/2012</c:v>
                </c:pt>
                <c:pt idx="1416">
                  <c:v>06/05/2012</c:v>
                </c:pt>
                <c:pt idx="1417">
                  <c:v>06/06/2012</c:v>
                </c:pt>
                <c:pt idx="1418">
                  <c:v>06/07/2012</c:v>
                </c:pt>
                <c:pt idx="1419">
                  <c:v>06/08/2012</c:v>
                </c:pt>
                <c:pt idx="1420">
                  <c:v>06/11/2012</c:v>
                </c:pt>
                <c:pt idx="1421">
                  <c:v>06/12/2012</c:v>
                </c:pt>
                <c:pt idx="1422">
                  <c:v>06/13/2012</c:v>
                </c:pt>
                <c:pt idx="1423">
                  <c:v>06/14/2012</c:v>
                </c:pt>
                <c:pt idx="1424">
                  <c:v>06/15/2012</c:v>
                </c:pt>
                <c:pt idx="1425">
                  <c:v>06/18/2012</c:v>
                </c:pt>
                <c:pt idx="1426">
                  <c:v>06/19/2012</c:v>
                </c:pt>
                <c:pt idx="1427">
                  <c:v>06/20/2012</c:v>
                </c:pt>
                <c:pt idx="1428">
                  <c:v>06/21/2012</c:v>
                </c:pt>
                <c:pt idx="1429">
                  <c:v>06/22/2012</c:v>
                </c:pt>
                <c:pt idx="1430">
                  <c:v>06/25/2012</c:v>
                </c:pt>
                <c:pt idx="1431">
                  <c:v>06/26/2012</c:v>
                </c:pt>
                <c:pt idx="1432">
                  <c:v>06/27/2012</c:v>
                </c:pt>
                <c:pt idx="1433">
                  <c:v>06/28/2012</c:v>
                </c:pt>
                <c:pt idx="1434">
                  <c:v>06/29/2012</c:v>
                </c:pt>
                <c:pt idx="1435">
                  <c:v>07/02/2012</c:v>
                </c:pt>
                <c:pt idx="1436">
                  <c:v>07/03/2012</c:v>
                </c:pt>
                <c:pt idx="1437">
                  <c:v>07/04/2012</c:v>
                </c:pt>
                <c:pt idx="1438">
                  <c:v>07/05/2012</c:v>
                </c:pt>
                <c:pt idx="1439">
                  <c:v>07/06/2012</c:v>
                </c:pt>
                <c:pt idx="1440">
                  <c:v>07/09/2012</c:v>
                </c:pt>
                <c:pt idx="1441">
                  <c:v>12</c:v>
                </c:pt>
                <c:pt idx="1442">
                  <c:v>07/11/2012</c:v>
                </c:pt>
                <c:pt idx="1443">
                  <c:v>07/12/2012</c:v>
                </c:pt>
                <c:pt idx="1444">
                  <c:v>07/13/2012</c:v>
                </c:pt>
                <c:pt idx="1445">
                  <c:v>07/16/2012</c:v>
                </c:pt>
                <c:pt idx="1446">
                  <c:v>07/17/2012</c:v>
                </c:pt>
                <c:pt idx="1447">
                  <c:v>07/18/2012</c:v>
                </c:pt>
                <c:pt idx="1448">
                  <c:v>07/19/2012</c:v>
                </c:pt>
                <c:pt idx="1449">
                  <c:v>07/20/2012</c:v>
                </c:pt>
                <c:pt idx="1450">
                  <c:v>07/23/2012</c:v>
                </c:pt>
                <c:pt idx="1451">
                  <c:v>07/24/2012</c:v>
                </c:pt>
                <c:pt idx="1452">
                  <c:v>07/25/2012</c:v>
                </c:pt>
                <c:pt idx="1453">
                  <c:v>07/26/2012</c:v>
                </c:pt>
                <c:pt idx="1454">
                  <c:v>07/27/2012</c:v>
                </c:pt>
                <c:pt idx="1455">
                  <c:v>07/30/2012</c:v>
                </c:pt>
                <c:pt idx="1456">
                  <c:v>07/31/2012</c:v>
                </c:pt>
                <c:pt idx="1457">
                  <c:v>08/01/2012</c:v>
                </c:pt>
                <c:pt idx="1458">
                  <c:v>08/02/2012</c:v>
                </c:pt>
                <c:pt idx="1459">
                  <c:v>08/03/2012</c:v>
                </c:pt>
                <c:pt idx="1460">
                  <c:v>08/06/2012</c:v>
                </c:pt>
                <c:pt idx="1461">
                  <c:v>08/07/2012</c:v>
                </c:pt>
                <c:pt idx="1462">
                  <c:v>08/08/2012</c:v>
                </c:pt>
                <c:pt idx="1463">
                  <c:v>08/09/2012</c:v>
                </c:pt>
                <c:pt idx="1464">
                  <c:v>08/10/2012</c:v>
                </c:pt>
                <c:pt idx="1465">
                  <c:v>08/13/2012</c:v>
                </c:pt>
                <c:pt idx="1466">
                  <c:v>08/14/2012</c:v>
                </c:pt>
                <c:pt idx="1467">
                  <c:v>08/15/2012</c:v>
                </c:pt>
                <c:pt idx="1468">
                  <c:v>08/16/2012</c:v>
                </c:pt>
                <c:pt idx="1469">
                  <c:v>08/17/2012</c:v>
                </c:pt>
                <c:pt idx="1470">
                  <c:v>08/20/2012</c:v>
                </c:pt>
                <c:pt idx="1471">
                  <c:v>08/21/2012</c:v>
                </c:pt>
                <c:pt idx="1472">
                  <c:v>08/22/2012</c:v>
                </c:pt>
                <c:pt idx="1473">
                  <c:v>08/23/2012</c:v>
                </c:pt>
                <c:pt idx="1474">
                  <c:v>08/24/2012</c:v>
                </c:pt>
                <c:pt idx="1475">
                  <c:v>08/27/2012</c:v>
                </c:pt>
                <c:pt idx="1476">
                  <c:v>08/28/2012</c:v>
                </c:pt>
                <c:pt idx="1477">
                  <c:v>08/29/2012</c:v>
                </c:pt>
                <c:pt idx="1478">
                  <c:v>08/30/2012</c:v>
                </c:pt>
                <c:pt idx="1479">
                  <c:v>08/31/2012</c:v>
                </c:pt>
                <c:pt idx="1480">
                  <c:v>09/03/2012</c:v>
                </c:pt>
                <c:pt idx="1481">
                  <c:v>09/04/2012</c:v>
                </c:pt>
                <c:pt idx="1482">
                  <c:v>09/05/2012</c:v>
                </c:pt>
                <c:pt idx="1483">
                  <c:v>09/06/2012</c:v>
                </c:pt>
                <c:pt idx="1484">
                  <c:v>09/07/2012</c:v>
                </c:pt>
                <c:pt idx="1485">
                  <c:v>09/10/2012</c:v>
                </c:pt>
                <c:pt idx="1486">
                  <c:v>09/11/2012</c:v>
                </c:pt>
                <c:pt idx="1487">
                  <c:v>09/12/2012</c:v>
                </c:pt>
                <c:pt idx="1488">
                  <c:v>09/13/2012</c:v>
                </c:pt>
                <c:pt idx="1489">
                  <c:v>09/14/2012</c:v>
                </c:pt>
                <c:pt idx="1490">
                  <c:v>09/17/2012</c:v>
                </c:pt>
                <c:pt idx="1491">
                  <c:v>09/18/2012</c:v>
                </c:pt>
                <c:pt idx="1492">
                  <c:v>09/19/2012</c:v>
                </c:pt>
                <c:pt idx="1493">
                  <c:v>09/20/2012</c:v>
                </c:pt>
                <c:pt idx="1494">
                  <c:v>09/21/2012</c:v>
                </c:pt>
                <c:pt idx="1495">
                  <c:v>09/24/2012</c:v>
                </c:pt>
                <c:pt idx="1496">
                  <c:v>09/25/2012</c:v>
                </c:pt>
                <c:pt idx="1497">
                  <c:v>09/26/2012</c:v>
                </c:pt>
                <c:pt idx="1498">
                  <c:v>09/27/2012</c:v>
                </c:pt>
                <c:pt idx="1499">
                  <c:v>09/28/2012</c:v>
                </c:pt>
                <c:pt idx="1500">
                  <c:v>10/01/2012</c:v>
                </c:pt>
                <c:pt idx="1501">
                  <c:v>10/02/2012</c:v>
                </c:pt>
                <c:pt idx="1502">
                  <c:v>10/03/2012</c:v>
                </c:pt>
                <c:pt idx="1503">
                  <c:v>10/04/2012</c:v>
                </c:pt>
                <c:pt idx="1504">
                  <c:v>10/05/2012</c:v>
                </c:pt>
                <c:pt idx="1505">
                  <c:v>10/08/2012</c:v>
                </c:pt>
                <c:pt idx="1506">
                  <c:v>10/09/2012</c:v>
                </c:pt>
                <c:pt idx="1507">
                  <c:v>10/10/2012</c:v>
                </c:pt>
                <c:pt idx="1508">
                  <c:v>10/11/2012</c:v>
                </c:pt>
                <c:pt idx="1509">
                  <c:v>10/12/2012</c:v>
                </c:pt>
                <c:pt idx="1510">
                  <c:v>10/15/2012</c:v>
                </c:pt>
                <c:pt idx="1511">
                  <c:v>10/16/2012</c:v>
                </c:pt>
                <c:pt idx="1512">
                  <c:v>10/17/2012</c:v>
                </c:pt>
                <c:pt idx="1513">
                  <c:v>10/18/2012</c:v>
                </c:pt>
                <c:pt idx="1514">
                  <c:v>10/19/2012</c:v>
                </c:pt>
                <c:pt idx="1515">
                  <c:v>10/22/2012</c:v>
                </c:pt>
                <c:pt idx="1516">
                  <c:v>10/23/2012</c:v>
                </c:pt>
                <c:pt idx="1517">
                  <c:v>10/24/2012</c:v>
                </c:pt>
                <c:pt idx="1518">
                  <c:v>10/25/2012</c:v>
                </c:pt>
                <c:pt idx="1519">
                  <c:v>10/26/2012</c:v>
                </c:pt>
                <c:pt idx="1520">
                  <c:v>10/29/2012</c:v>
                </c:pt>
                <c:pt idx="1521">
                  <c:v>10/30/2012</c:v>
                </c:pt>
                <c:pt idx="1522">
                  <c:v>10/31/2012</c:v>
                </c:pt>
                <c:pt idx="1523">
                  <c:v>11/01/2012</c:v>
                </c:pt>
                <c:pt idx="1524">
                  <c:v>11/02/2012</c:v>
                </c:pt>
                <c:pt idx="1525">
                  <c:v>11/05/2012</c:v>
                </c:pt>
                <c:pt idx="1526">
                  <c:v>11/06/2012</c:v>
                </c:pt>
                <c:pt idx="1527">
                  <c:v>11/07/2012</c:v>
                </c:pt>
                <c:pt idx="1528">
                  <c:v>11/08/2012</c:v>
                </c:pt>
                <c:pt idx="1529">
                  <c:v>11/09/2012</c:v>
                </c:pt>
                <c:pt idx="1530">
                  <c:v>11/12/2012</c:v>
                </c:pt>
                <c:pt idx="1531">
                  <c:v>11/13/2012</c:v>
                </c:pt>
                <c:pt idx="1532">
                  <c:v>11/14/2012</c:v>
                </c:pt>
                <c:pt idx="1533">
                  <c:v>11/15/2012</c:v>
                </c:pt>
                <c:pt idx="1534">
                  <c:v>11/16/2012</c:v>
                </c:pt>
                <c:pt idx="1535">
                  <c:v>11/19/2012</c:v>
                </c:pt>
                <c:pt idx="1536">
                  <c:v>11/20/2012</c:v>
                </c:pt>
                <c:pt idx="1537">
                  <c:v>11/21/2012</c:v>
                </c:pt>
                <c:pt idx="1538">
                  <c:v>11/22/2012</c:v>
                </c:pt>
                <c:pt idx="1539">
                  <c:v>11/23/2012</c:v>
                </c:pt>
                <c:pt idx="1540">
                  <c:v>11/26/2012</c:v>
                </c:pt>
                <c:pt idx="1541">
                  <c:v>11/27/2012</c:v>
                </c:pt>
                <c:pt idx="1542">
                  <c:v>11/28/2012</c:v>
                </c:pt>
                <c:pt idx="1543">
                  <c:v>11/29/2012</c:v>
                </c:pt>
                <c:pt idx="1544">
                  <c:v>11/30/2012</c:v>
                </c:pt>
                <c:pt idx="1545">
                  <c:v>12/03/2012</c:v>
                </c:pt>
                <c:pt idx="1546">
                  <c:v>12/04/2012</c:v>
                </c:pt>
                <c:pt idx="1547">
                  <c:v>12/05/2012</c:v>
                </c:pt>
                <c:pt idx="1548">
                  <c:v>12/06/2012</c:v>
                </c:pt>
                <c:pt idx="1549">
                  <c:v>12/07/2012</c:v>
                </c:pt>
                <c:pt idx="1550">
                  <c:v>12/10/2012</c:v>
                </c:pt>
                <c:pt idx="1551">
                  <c:v>12/11/2012</c:v>
                </c:pt>
                <c:pt idx="1552">
                  <c:v>12/12/2012</c:v>
                </c:pt>
                <c:pt idx="1553">
                  <c:v>12/13/2012</c:v>
                </c:pt>
                <c:pt idx="1554">
                  <c:v>12/14/2012</c:v>
                </c:pt>
                <c:pt idx="1555">
                  <c:v>12/17/2012</c:v>
                </c:pt>
                <c:pt idx="1556">
                  <c:v>12/18/2012</c:v>
                </c:pt>
                <c:pt idx="1557">
                  <c:v>12/19/2012</c:v>
                </c:pt>
                <c:pt idx="1558">
                  <c:v>12/20/2012</c:v>
                </c:pt>
                <c:pt idx="1559">
                  <c:v>12/21/2012</c:v>
                </c:pt>
                <c:pt idx="1560">
                  <c:v>12/24/2012</c:v>
                </c:pt>
                <c:pt idx="1561">
                  <c:v>12/25/2012</c:v>
                </c:pt>
                <c:pt idx="1562">
                  <c:v>12/26/2012</c:v>
                </c:pt>
                <c:pt idx="1563">
                  <c:v>12/27/2012</c:v>
                </c:pt>
                <c:pt idx="1564">
                  <c:v>12/28/2012</c:v>
                </c:pt>
                <c:pt idx="1565">
                  <c:v>12/31/2012</c:v>
                </c:pt>
                <c:pt idx="1566">
                  <c:v>01/01/2013</c:v>
                </c:pt>
                <c:pt idx="1567">
                  <c:v>01/02/2013</c:v>
                </c:pt>
                <c:pt idx="1568">
                  <c:v>01/03/2013</c:v>
                </c:pt>
                <c:pt idx="1569">
                  <c:v>01/04/2013</c:v>
                </c:pt>
                <c:pt idx="1570">
                  <c:v>01/07/2013</c:v>
                </c:pt>
                <c:pt idx="1571">
                  <c:v>01/08/2013</c:v>
                </c:pt>
                <c:pt idx="1573">
                  <c:v>01/10/2013</c:v>
                </c:pt>
                <c:pt idx="1574">
                  <c:v>01/11/2013</c:v>
                </c:pt>
                <c:pt idx="1575">
                  <c:v>01/14/2013</c:v>
                </c:pt>
                <c:pt idx="1576">
                  <c:v>01/15/2013</c:v>
                </c:pt>
                <c:pt idx="1577">
                  <c:v>01/16/2013</c:v>
                </c:pt>
                <c:pt idx="1578">
                  <c:v>01/17/2013</c:v>
                </c:pt>
                <c:pt idx="1579">
                  <c:v>01/18/2013</c:v>
                </c:pt>
                <c:pt idx="1580">
                  <c:v>01/21/2013</c:v>
                </c:pt>
                <c:pt idx="1581">
                  <c:v>01/22/2013</c:v>
                </c:pt>
                <c:pt idx="1582">
                  <c:v>01/23/2013</c:v>
                </c:pt>
                <c:pt idx="1583">
                  <c:v>01/24/2013</c:v>
                </c:pt>
                <c:pt idx="1584">
                  <c:v>01/25/2013</c:v>
                </c:pt>
                <c:pt idx="1585">
                  <c:v>01/28/2013</c:v>
                </c:pt>
                <c:pt idx="1586">
                  <c:v>01/29/2013</c:v>
                </c:pt>
                <c:pt idx="1587">
                  <c:v>01/30/2013</c:v>
                </c:pt>
                <c:pt idx="1588">
                  <c:v>01/31/2013</c:v>
                </c:pt>
                <c:pt idx="1589">
                  <c:v>02/01/2013</c:v>
                </c:pt>
                <c:pt idx="1590">
                  <c:v>02/04/2013</c:v>
                </c:pt>
                <c:pt idx="1591">
                  <c:v>02/05/2013</c:v>
                </c:pt>
                <c:pt idx="1592">
                  <c:v>02/06/2013</c:v>
                </c:pt>
                <c:pt idx="1593">
                  <c:v>02/07/2013</c:v>
                </c:pt>
                <c:pt idx="1594">
                  <c:v>02/08/2013</c:v>
                </c:pt>
                <c:pt idx="1595">
                  <c:v>02/11/2013</c:v>
                </c:pt>
                <c:pt idx="1596">
                  <c:v>02/12/2013</c:v>
                </c:pt>
                <c:pt idx="1597">
                  <c:v>02/13/2013</c:v>
                </c:pt>
                <c:pt idx="1598">
                  <c:v>02/14/2013</c:v>
                </c:pt>
                <c:pt idx="1599">
                  <c:v>02/15/2013</c:v>
                </c:pt>
                <c:pt idx="1600">
                  <c:v>02/18/2013</c:v>
                </c:pt>
                <c:pt idx="1601">
                  <c:v>02/19/2013</c:v>
                </c:pt>
                <c:pt idx="1602">
                  <c:v>02/20/2013</c:v>
                </c:pt>
                <c:pt idx="1603">
                  <c:v>02/21/2013</c:v>
                </c:pt>
                <c:pt idx="1604">
                  <c:v>02/22/2013</c:v>
                </c:pt>
                <c:pt idx="1605">
                  <c:v>02/25/2013</c:v>
                </c:pt>
                <c:pt idx="1606">
                  <c:v>02/26/2013</c:v>
                </c:pt>
                <c:pt idx="1607">
                  <c:v>02/27/2013</c:v>
                </c:pt>
                <c:pt idx="1608">
                  <c:v>02/28/2013</c:v>
                </c:pt>
                <c:pt idx="1609">
                  <c:v>03/01/2013</c:v>
                </c:pt>
                <c:pt idx="1610">
                  <c:v>03/04/2013</c:v>
                </c:pt>
                <c:pt idx="1611">
                  <c:v>03/05/2013</c:v>
                </c:pt>
                <c:pt idx="1612">
                  <c:v>03/06/2013</c:v>
                </c:pt>
                <c:pt idx="1613">
                  <c:v>03/07/2013</c:v>
                </c:pt>
                <c:pt idx="1614">
                  <c:v>03/08/2013</c:v>
                </c:pt>
                <c:pt idx="1615">
                  <c:v>03/11/2013</c:v>
                </c:pt>
                <c:pt idx="1616">
                  <c:v>03/12/2013</c:v>
                </c:pt>
                <c:pt idx="1617">
                  <c:v>03/13/2013</c:v>
                </c:pt>
                <c:pt idx="1618">
                  <c:v>03/14/2013</c:v>
                </c:pt>
                <c:pt idx="1619">
                  <c:v>03/15/2013</c:v>
                </c:pt>
                <c:pt idx="1620">
                  <c:v>03/18/2013</c:v>
                </c:pt>
                <c:pt idx="1621">
                  <c:v>03/19/2013</c:v>
                </c:pt>
                <c:pt idx="1622">
                  <c:v>03/20/2013</c:v>
                </c:pt>
                <c:pt idx="1623">
                  <c:v>03/21/2013</c:v>
                </c:pt>
                <c:pt idx="1624">
                  <c:v>03/22/2013</c:v>
                </c:pt>
                <c:pt idx="1625">
                  <c:v>03/25/2013</c:v>
                </c:pt>
                <c:pt idx="1626">
                  <c:v>03/26/2013</c:v>
                </c:pt>
                <c:pt idx="1627">
                  <c:v>03/27/2013</c:v>
                </c:pt>
                <c:pt idx="1628">
                  <c:v>03/28/2013</c:v>
                </c:pt>
                <c:pt idx="1629">
                  <c:v>03/29/2013</c:v>
                </c:pt>
                <c:pt idx="1630">
                  <c:v>04/01/2013</c:v>
                </c:pt>
                <c:pt idx="1631">
                  <c:v>04/02/2013</c:v>
                </c:pt>
                <c:pt idx="1632">
                  <c:v>04/03/2013</c:v>
                </c:pt>
                <c:pt idx="1633">
                  <c:v>04/04/2013</c:v>
                </c:pt>
                <c:pt idx="1634">
                  <c:v>04/05/2013</c:v>
                </c:pt>
                <c:pt idx="1635">
                  <c:v>04/08/2013</c:v>
                </c:pt>
                <c:pt idx="1636">
                  <c:v>04/09/2013</c:v>
                </c:pt>
                <c:pt idx="1637">
                  <c:v>04/10/2013</c:v>
                </c:pt>
                <c:pt idx="1638">
                  <c:v>04/11/2013</c:v>
                </c:pt>
                <c:pt idx="1639">
                  <c:v>04/12/2013</c:v>
                </c:pt>
                <c:pt idx="1640">
                  <c:v>04/15/2013</c:v>
                </c:pt>
                <c:pt idx="1641">
                  <c:v>04/16/2013</c:v>
                </c:pt>
                <c:pt idx="1642">
                  <c:v>04/17/2013</c:v>
                </c:pt>
                <c:pt idx="1643">
                  <c:v>04/18/2013</c:v>
                </c:pt>
                <c:pt idx="1644">
                  <c:v>04/19/2013</c:v>
                </c:pt>
                <c:pt idx="1645">
                  <c:v>04/22/2013</c:v>
                </c:pt>
                <c:pt idx="1646">
                  <c:v>04/23/2013</c:v>
                </c:pt>
                <c:pt idx="1647">
                  <c:v>04/24/2013</c:v>
                </c:pt>
                <c:pt idx="1648">
                  <c:v>04/25/2013</c:v>
                </c:pt>
                <c:pt idx="1649">
                  <c:v>04/26/2013</c:v>
                </c:pt>
                <c:pt idx="1650">
                  <c:v>04/29/2013</c:v>
                </c:pt>
                <c:pt idx="1651">
                  <c:v>04/30/2013</c:v>
                </c:pt>
                <c:pt idx="1652">
                  <c:v>05/01/2013</c:v>
                </c:pt>
                <c:pt idx="1653">
                  <c:v>05/02/2013</c:v>
                </c:pt>
                <c:pt idx="1654">
                  <c:v>05/03/2013</c:v>
                </c:pt>
                <c:pt idx="1655">
                  <c:v>05/06/2013</c:v>
                </c:pt>
                <c:pt idx="1656">
                  <c:v>05/07/2013</c:v>
                </c:pt>
                <c:pt idx="1657">
                  <c:v>05/08/2013</c:v>
                </c:pt>
                <c:pt idx="1658">
                  <c:v>05/09/2013</c:v>
                </c:pt>
                <c:pt idx="1659">
                  <c:v>05/10/2013</c:v>
                </c:pt>
                <c:pt idx="1660">
                  <c:v>05/13/2013</c:v>
                </c:pt>
                <c:pt idx="1661">
                  <c:v>05/14/2013</c:v>
                </c:pt>
                <c:pt idx="1662">
                  <c:v>05/15/2013</c:v>
                </c:pt>
                <c:pt idx="1663">
                  <c:v>05/16/2013</c:v>
                </c:pt>
                <c:pt idx="1664">
                  <c:v>05/17/2013</c:v>
                </c:pt>
                <c:pt idx="1665">
                  <c:v>05/20/2013</c:v>
                </c:pt>
                <c:pt idx="1666">
                  <c:v>05/21/2013</c:v>
                </c:pt>
                <c:pt idx="1667">
                  <c:v>05/22/2013</c:v>
                </c:pt>
                <c:pt idx="1668">
                  <c:v>05/23/2013</c:v>
                </c:pt>
                <c:pt idx="1669">
                  <c:v>05/24/2013</c:v>
                </c:pt>
                <c:pt idx="1670">
                  <c:v>05/27/2013</c:v>
                </c:pt>
                <c:pt idx="1671">
                  <c:v>05/28/2013</c:v>
                </c:pt>
                <c:pt idx="1672">
                  <c:v>05/29/2013</c:v>
                </c:pt>
                <c:pt idx="1673">
                  <c:v>05/30/2013</c:v>
                </c:pt>
                <c:pt idx="1674">
                  <c:v>05/31/2013</c:v>
                </c:pt>
                <c:pt idx="1675">
                  <c:v>06/03/2013</c:v>
                </c:pt>
                <c:pt idx="1676">
                  <c:v>06/04/2013</c:v>
                </c:pt>
                <c:pt idx="1677">
                  <c:v>06/05/2013</c:v>
                </c:pt>
                <c:pt idx="1678">
                  <c:v>06/06/2013</c:v>
                </c:pt>
                <c:pt idx="1679">
                  <c:v>06/07/2013</c:v>
                </c:pt>
                <c:pt idx="1680">
                  <c:v>06/10/2013</c:v>
                </c:pt>
                <c:pt idx="1681">
                  <c:v>06/11/2013</c:v>
                </c:pt>
                <c:pt idx="1682">
                  <c:v>06/12/2013</c:v>
                </c:pt>
                <c:pt idx="1683">
                  <c:v>06/13/2013</c:v>
                </c:pt>
                <c:pt idx="1684">
                  <c:v>06/14/2013</c:v>
                </c:pt>
                <c:pt idx="1685">
                  <c:v>06/17/2013</c:v>
                </c:pt>
                <c:pt idx="1686">
                  <c:v>06/18/2013</c:v>
                </c:pt>
                <c:pt idx="1687">
                  <c:v>06/19/2013</c:v>
                </c:pt>
                <c:pt idx="1688">
                  <c:v>06/20/2013</c:v>
                </c:pt>
                <c:pt idx="1689">
                  <c:v>06/21/2013</c:v>
                </c:pt>
                <c:pt idx="1690">
                  <c:v>06/24/2013</c:v>
                </c:pt>
                <c:pt idx="1691">
                  <c:v>06/25/2013</c:v>
                </c:pt>
                <c:pt idx="1692">
                  <c:v>06/26/2013</c:v>
                </c:pt>
                <c:pt idx="1693">
                  <c:v>06/27/2013</c:v>
                </c:pt>
                <c:pt idx="1694">
                  <c:v>06/28/2013</c:v>
                </c:pt>
                <c:pt idx="1695">
                  <c:v>07/01/2013</c:v>
                </c:pt>
                <c:pt idx="1696">
                  <c:v>07/02/2013</c:v>
                </c:pt>
                <c:pt idx="1697">
                  <c:v>07/03/2013</c:v>
                </c:pt>
                <c:pt idx="1698">
                  <c:v>07/04/2013</c:v>
                </c:pt>
                <c:pt idx="1699">
                  <c:v>07/05/2013</c:v>
                </c:pt>
                <c:pt idx="1700">
                  <c:v>07/08/2013</c:v>
                </c:pt>
                <c:pt idx="1701">
                  <c:v>07/09/2013</c:v>
                </c:pt>
                <c:pt idx="1702">
                  <c:v>07/10/2013</c:v>
                </c:pt>
                <c:pt idx="1704">
                  <c:v>07/12/2013</c:v>
                </c:pt>
                <c:pt idx="1705">
                  <c:v>07/15/2013</c:v>
                </c:pt>
                <c:pt idx="1706">
                  <c:v>07/16/2013</c:v>
                </c:pt>
                <c:pt idx="1707">
                  <c:v>07/17/2013</c:v>
                </c:pt>
                <c:pt idx="1708">
                  <c:v>07/18/2013</c:v>
                </c:pt>
                <c:pt idx="1709">
                  <c:v>07/19/2013</c:v>
                </c:pt>
                <c:pt idx="1710">
                  <c:v>07/22/2013</c:v>
                </c:pt>
                <c:pt idx="1711">
                  <c:v>07/23/2013</c:v>
                </c:pt>
                <c:pt idx="1712">
                  <c:v>07/24/2013</c:v>
                </c:pt>
                <c:pt idx="1713">
                  <c:v>07/25/2013</c:v>
                </c:pt>
                <c:pt idx="1714">
                  <c:v>07/26/2013</c:v>
                </c:pt>
                <c:pt idx="1715">
                  <c:v>07/29/2013</c:v>
                </c:pt>
                <c:pt idx="1716">
                  <c:v>07/30/2013</c:v>
                </c:pt>
                <c:pt idx="1717">
                  <c:v>07/31/2013</c:v>
                </c:pt>
                <c:pt idx="1718">
                  <c:v>08/01/2013</c:v>
                </c:pt>
                <c:pt idx="1719">
                  <c:v>08/02/2013</c:v>
                </c:pt>
                <c:pt idx="1720">
                  <c:v>08/05/2013</c:v>
                </c:pt>
                <c:pt idx="1721">
                  <c:v>08/06/2013</c:v>
                </c:pt>
                <c:pt idx="1722">
                  <c:v>08/07/2013</c:v>
                </c:pt>
                <c:pt idx="1723">
                  <c:v>08/08/2013</c:v>
                </c:pt>
                <c:pt idx="1724">
                  <c:v>08/09/2013</c:v>
                </c:pt>
                <c:pt idx="1725">
                  <c:v>08/12/2013</c:v>
                </c:pt>
                <c:pt idx="1726">
                  <c:v>08/13/2013</c:v>
                </c:pt>
                <c:pt idx="1727">
                  <c:v>08/14/2013</c:v>
                </c:pt>
                <c:pt idx="1728">
                  <c:v>08/15/2013</c:v>
                </c:pt>
                <c:pt idx="1729">
                  <c:v>08/16/2013</c:v>
                </c:pt>
                <c:pt idx="1730">
                  <c:v>08/19/2013</c:v>
                </c:pt>
                <c:pt idx="1731">
                  <c:v>08/20/2013</c:v>
                </c:pt>
                <c:pt idx="1732">
                  <c:v>08/21/2013</c:v>
                </c:pt>
                <c:pt idx="1733">
                  <c:v>08/22/2013</c:v>
                </c:pt>
                <c:pt idx="1734">
                  <c:v>08/23/2013</c:v>
                </c:pt>
                <c:pt idx="1735">
                  <c:v>08/26/2013</c:v>
                </c:pt>
                <c:pt idx="1736">
                  <c:v>08/27/2013</c:v>
                </c:pt>
                <c:pt idx="1737">
                  <c:v>08/28/2013</c:v>
                </c:pt>
                <c:pt idx="1738">
                  <c:v>08/29/2013</c:v>
                </c:pt>
                <c:pt idx="1739">
                  <c:v>08/30/2013</c:v>
                </c:pt>
                <c:pt idx="1740">
                  <c:v>09/02/2013</c:v>
                </c:pt>
                <c:pt idx="1741">
                  <c:v>09/03/2013</c:v>
                </c:pt>
                <c:pt idx="1742">
                  <c:v>09/04/2013</c:v>
                </c:pt>
                <c:pt idx="1743">
                  <c:v>09/05/2013</c:v>
                </c:pt>
                <c:pt idx="1744">
                  <c:v>9/6/2013</c:v>
                </c:pt>
                <c:pt idx="1745">
                  <c:v>9/9/2013</c:v>
                </c:pt>
                <c:pt idx="1746">
                  <c:v>9/10/2013</c:v>
                </c:pt>
                <c:pt idx="1747">
                  <c:v>9/11/2013</c:v>
                </c:pt>
                <c:pt idx="1748">
                  <c:v>9/12/2013</c:v>
                </c:pt>
                <c:pt idx="1749">
                  <c:v>9/13/2013</c:v>
                </c:pt>
                <c:pt idx="1750">
                  <c:v>9/16/2013</c:v>
                </c:pt>
                <c:pt idx="1751">
                  <c:v>9/17/2013</c:v>
                </c:pt>
                <c:pt idx="1752">
                  <c:v>9/18/2013</c:v>
                </c:pt>
                <c:pt idx="1753">
                  <c:v>9/19/2013</c:v>
                </c:pt>
                <c:pt idx="1754">
                  <c:v>9/20/2013</c:v>
                </c:pt>
                <c:pt idx="1755">
                  <c:v>9/23/2013</c:v>
                </c:pt>
                <c:pt idx="1756">
                  <c:v>9/24/2013</c:v>
                </c:pt>
              </c:strCache>
            </c:strRef>
          </c:cat>
          <c:val>
            <c:numRef>
              <c:f>Sheet1!$F$2:$F$1758</c:f>
              <c:numCache>
                <c:formatCode>General</c:formatCode>
                <c:ptCount val="1757"/>
                <c:pt idx="0">
                  <c:v>5.75</c:v>
                </c:pt>
                <c:pt idx="1">
                  <c:v>5.76</c:v>
                </c:pt>
                <c:pt idx="2">
                  <c:v>5.73</c:v>
                </c:pt>
                <c:pt idx="3">
                  <c:v>5.7</c:v>
                </c:pt>
                <c:pt idx="4">
                  <c:v>5.71</c:v>
                </c:pt>
                <c:pt idx="5">
                  <c:v>5.6899999999999995</c:v>
                </c:pt>
                <c:pt idx="6">
                  <c:v>5.6899999999999995</c:v>
                </c:pt>
                <c:pt idx="7">
                  <c:v>5.71</c:v>
                </c:pt>
                <c:pt idx="8">
                  <c:v>5.75</c:v>
                </c:pt>
                <c:pt idx="9">
                  <c:v>5.7700000000000014</c:v>
                </c:pt>
                <c:pt idx="10">
                  <c:v>5.76</c:v>
                </c:pt>
                <c:pt idx="11">
                  <c:v>5.74</c:v>
                </c:pt>
                <c:pt idx="12">
                  <c:v>5.75</c:v>
                </c:pt>
                <c:pt idx="13">
                  <c:v>5.78</c:v>
                </c:pt>
                <c:pt idx="14">
                  <c:v>5.76</c:v>
                </c:pt>
                <c:pt idx="15">
                  <c:v>5.7700000000000014</c:v>
                </c:pt>
                <c:pt idx="16">
                  <c:v>5.78</c:v>
                </c:pt>
                <c:pt idx="17">
                  <c:v>5.81</c:v>
                </c:pt>
                <c:pt idx="18">
                  <c:v>5.85</c:v>
                </c:pt>
                <c:pt idx="19">
                  <c:v>5.89</c:v>
                </c:pt>
                <c:pt idx="20">
                  <c:v>5.89</c:v>
                </c:pt>
                <c:pt idx="21">
                  <c:v>5.9</c:v>
                </c:pt>
                <c:pt idx="22">
                  <c:v>5.9</c:v>
                </c:pt>
                <c:pt idx="23">
                  <c:v>5.85</c:v>
                </c:pt>
                <c:pt idx="24">
                  <c:v>5.84</c:v>
                </c:pt>
                <c:pt idx="25">
                  <c:v>5.81</c:v>
                </c:pt>
                <c:pt idx="26">
                  <c:v>5.8</c:v>
                </c:pt>
                <c:pt idx="27">
                  <c:v>5.8</c:v>
                </c:pt>
                <c:pt idx="28">
                  <c:v>5.78</c:v>
                </c:pt>
                <c:pt idx="29">
                  <c:v>5.8</c:v>
                </c:pt>
                <c:pt idx="30">
                  <c:v>5.81</c:v>
                </c:pt>
                <c:pt idx="31">
                  <c:v>5.8199999999999985</c:v>
                </c:pt>
                <c:pt idx="32">
                  <c:v>5.8</c:v>
                </c:pt>
                <c:pt idx="33">
                  <c:v>5.7700000000000014</c:v>
                </c:pt>
                <c:pt idx="34">
                  <c:v>5.7700000000000014</c:v>
                </c:pt>
                <c:pt idx="35">
                  <c:v>5.75</c:v>
                </c:pt>
                <c:pt idx="36">
                  <c:v>5.75</c:v>
                </c:pt>
                <c:pt idx="37">
                  <c:v>5.76</c:v>
                </c:pt>
                <c:pt idx="38">
                  <c:v>5.7700000000000014</c:v>
                </c:pt>
                <c:pt idx="39">
                  <c:v>5.75</c:v>
                </c:pt>
                <c:pt idx="40">
                  <c:v>5.74</c:v>
                </c:pt>
                <c:pt idx="41">
                  <c:v>5.71</c:v>
                </c:pt>
                <c:pt idx="42">
                  <c:v>5.7</c:v>
                </c:pt>
                <c:pt idx="43">
                  <c:v>5.6899999999999995</c:v>
                </c:pt>
                <c:pt idx="44">
                  <c:v>5.7</c:v>
                </c:pt>
                <c:pt idx="45">
                  <c:v>5.6899999999999995</c:v>
                </c:pt>
                <c:pt idx="46">
                  <c:v>5.7</c:v>
                </c:pt>
                <c:pt idx="47">
                  <c:v>5.6899999999999995</c:v>
                </c:pt>
                <c:pt idx="48">
                  <c:v>5.68</c:v>
                </c:pt>
                <c:pt idx="49">
                  <c:v>5.6899999999999995</c:v>
                </c:pt>
                <c:pt idx="50">
                  <c:v>5.6899999999999995</c:v>
                </c:pt>
                <c:pt idx="51">
                  <c:v>5.68</c:v>
                </c:pt>
                <c:pt idx="52">
                  <c:v>5.67</c:v>
                </c:pt>
                <c:pt idx="53">
                  <c:v>5.68</c:v>
                </c:pt>
                <c:pt idx="54">
                  <c:v>5.67</c:v>
                </c:pt>
                <c:pt idx="55">
                  <c:v>5.68</c:v>
                </c:pt>
                <c:pt idx="56">
                  <c:v>5.68</c:v>
                </c:pt>
                <c:pt idx="57">
                  <c:v>5.67</c:v>
                </c:pt>
                <c:pt idx="58">
                  <c:v>5.68</c:v>
                </c:pt>
                <c:pt idx="59">
                  <c:v>5.68</c:v>
                </c:pt>
                <c:pt idx="60">
                  <c:v>5.71</c:v>
                </c:pt>
                <c:pt idx="61">
                  <c:v>5.7</c:v>
                </c:pt>
                <c:pt idx="62">
                  <c:v>5.7</c:v>
                </c:pt>
                <c:pt idx="63">
                  <c:v>5.71</c:v>
                </c:pt>
                <c:pt idx="64">
                  <c:v>5.72</c:v>
                </c:pt>
                <c:pt idx="65">
                  <c:v>5.72</c:v>
                </c:pt>
                <c:pt idx="66">
                  <c:v>5.75</c:v>
                </c:pt>
                <c:pt idx="67">
                  <c:v>5.75</c:v>
                </c:pt>
                <c:pt idx="68">
                  <c:v>5.74</c:v>
                </c:pt>
                <c:pt idx="69">
                  <c:v>5.7700000000000014</c:v>
                </c:pt>
                <c:pt idx="70">
                  <c:v>5.8</c:v>
                </c:pt>
                <c:pt idx="71">
                  <c:v>5.79</c:v>
                </c:pt>
                <c:pt idx="72">
                  <c:v>5.79</c:v>
                </c:pt>
                <c:pt idx="73">
                  <c:v>5.79</c:v>
                </c:pt>
                <c:pt idx="74">
                  <c:v>5.8</c:v>
                </c:pt>
                <c:pt idx="75">
                  <c:v>5.81</c:v>
                </c:pt>
                <c:pt idx="76">
                  <c:v>5.8</c:v>
                </c:pt>
                <c:pt idx="77">
                  <c:v>5.78</c:v>
                </c:pt>
                <c:pt idx="78">
                  <c:v>5.76</c:v>
                </c:pt>
                <c:pt idx="79">
                  <c:v>5.7700000000000014</c:v>
                </c:pt>
                <c:pt idx="80">
                  <c:v>5.7700000000000014</c:v>
                </c:pt>
                <c:pt idx="81">
                  <c:v>5.76</c:v>
                </c:pt>
                <c:pt idx="82">
                  <c:v>5.76</c:v>
                </c:pt>
                <c:pt idx="83">
                  <c:v>5.76</c:v>
                </c:pt>
                <c:pt idx="84">
                  <c:v>5.7700000000000014</c:v>
                </c:pt>
                <c:pt idx="85">
                  <c:v>5.7700000000000014</c:v>
                </c:pt>
                <c:pt idx="86">
                  <c:v>5.75</c:v>
                </c:pt>
                <c:pt idx="87">
                  <c:v>5.76</c:v>
                </c:pt>
                <c:pt idx="88">
                  <c:v>5.76</c:v>
                </c:pt>
                <c:pt idx="89">
                  <c:v>5.7700000000000014</c:v>
                </c:pt>
                <c:pt idx="90">
                  <c:v>5.76</c:v>
                </c:pt>
                <c:pt idx="91">
                  <c:v>5.76</c:v>
                </c:pt>
                <c:pt idx="92">
                  <c:v>5.7700000000000014</c:v>
                </c:pt>
                <c:pt idx="93">
                  <c:v>5.78</c:v>
                </c:pt>
                <c:pt idx="94">
                  <c:v>5.78</c:v>
                </c:pt>
                <c:pt idx="95">
                  <c:v>5.8</c:v>
                </c:pt>
                <c:pt idx="96">
                  <c:v>5.81</c:v>
                </c:pt>
                <c:pt idx="97">
                  <c:v>5.8199999999999985</c:v>
                </c:pt>
                <c:pt idx="98">
                  <c:v>5.84</c:v>
                </c:pt>
                <c:pt idx="99">
                  <c:v>5.87</c:v>
                </c:pt>
                <c:pt idx="100">
                  <c:v>5.9</c:v>
                </c:pt>
                <c:pt idx="101">
                  <c:v>5.9</c:v>
                </c:pt>
                <c:pt idx="102">
                  <c:v>5.92</c:v>
                </c:pt>
                <c:pt idx="103">
                  <c:v>5.94</c:v>
                </c:pt>
                <c:pt idx="104">
                  <c:v>5.96</c:v>
                </c:pt>
                <c:pt idx="105">
                  <c:v>5.96</c:v>
                </c:pt>
                <c:pt idx="106">
                  <c:v>5.98</c:v>
                </c:pt>
                <c:pt idx="107">
                  <c:v>5.98</c:v>
                </c:pt>
                <c:pt idx="108">
                  <c:v>6.01</c:v>
                </c:pt>
                <c:pt idx="109">
                  <c:v>6.05</c:v>
                </c:pt>
                <c:pt idx="110">
                  <c:v>6.07</c:v>
                </c:pt>
                <c:pt idx="111">
                  <c:v>6.09</c:v>
                </c:pt>
                <c:pt idx="112">
                  <c:v>6.1199999999999966</c:v>
                </c:pt>
                <c:pt idx="113">
                  <c:v>6.1899999999999995</c:v>
                </c:pt>
                <c:pt idx="114">
                  <c:v>6.29</c:v>
                </c:pt>
                <c:pt idx="115">
                  <c:v>6.33</c:v>
                </c:pt>
                <c:pt idx="116">
                  <c:v>6.3599999999999985</c:v>
                </c:pt>
                <c:pt idx="117">
                  <c:v>6.39</c:v>
                </c:pt>
                <c:pt idx="118">
                  <c:v>6.42</c:v>
                </c:pt>
                <c:pt idx="119">
                  <c:v>6.37</c:v>
                </c:pt>
                <c:pt idx="120">
                  <c:v>6.35</c:v>
                </c:pt>
                <c:pt idx="121">
                  <c:v>6.29</c:v>
                </c:pt>
                <c:pt idx="122">
                  <c:v>6.29</c:v>
                </c:pt>
                <c:pt idx="123">
                  <c:v>6.33</c:v>
                </c:pt>
                <c:pt idx="124">
                  <c:v>6.35</c:v>
                </c:pt>
                <c:pt idx="125">
                  <c:v>6.31</c:v>
                </c:pt>
                <c:pt idx="126">
                  <c:v>6.3</c:v>
                </c:pt>
                <c:pt idx="127">
                  <c:v>6.28</c:v>
                </c:pt>
                <c:pt idx="128">
                  <c:v>6.29</c:v>
                </c:pt>
                <c:pt idx="129">
                  <c:v>6.28</c:v>
                </c:pt>
                <c:pt idx="130">
                  <c:v>6.2700000000000014</c:v>
                </c:pt>
                <c:pt idx="131">
                  <c:v>6.26</c:v>
                </c:pt>
                <c:pt idx="132">
                  <c:v>6.26</c:v>
                </c:pt>
                <c:pt idx="133">
                  <c:v>6.28</c:v>
                </c:pt>
                <c:pt idx="134">
                  <c:v>6.3199999999999985</c:v>
                </c:pt>
                <c:pt idx="135">
                  <c:v>6.33</c:v>
                </c:pt>
                <c:pt idx="136">
                  <c:v>6.31</c:v>
                </c:pt>
                <c:pt idx="137">
                  <c:v>6.3</c:v>
                </c:pt>
                <c:pt idx="138">
                  <c:v>6.3</c:v>
                </c:pt>
                <c:pt idx="139">
                  <c:v>6.31</c:v>
                </c:pt>
                <c:pt idx="140">
                  <c:v>6.31</c:v>
                </c:pt>
                <c:pt idx="141">
                  <c:v>6.3199999999999985</c:v>
                </c:pt>
                <c:pt idx="142">
                  <c:v>6.31</c:v>
                </c:pt>
                <c:pt idx="143">
                  <c:v>6.3</c:v>
                </c:pt>
                <c:pt idx="144">
                  <c:v>6.29</c:v>
                </c:pt>
                <c:pt idx="145">
                  <c:v>6.29</c:v>
                </c:pt>
                <c:pt idx="146">
                  <c:v>6.29</c:v>
                </c:pt>
                <c:pt idx="147">
                  <c:v>6.28</c:v>
                </c:pt>
                <c:pt idx="148">
                  <c:v>6.26</c:v>
                </c:pt>
                <c:pt idx="149">
                  <c:v>6.26</c:v>
                </c:pt>
                <c:pt idx="150">
                  <c:v>6.2700000000000014</c:v>
                </c:pt>
                <c:pt idx="151">
                  <c:v>6.28</c:v>
                </c:pt>
                <c:pt idx="152">
                  <c:v>6.26</c:v>
                </c:pt>
                <c:pt idx="153">
                  <c:v>6.26</c:v>
                </c:pt>
                <c:pt idx="154">
                  <c:v>6.23</c:v>
                </c:pt>
                <c:pt idx="155">
                  <c:v>6.22</c:v>
                </c:pt>
                <c:pt idx="156">
                  <c:v>6.22</c:v>
                </c:pt>
                <c:pt idx="157">
                  <c:v>6.23</c:v>
                </c:pt>
                <c:pt idx="158">
                  <c:v>6.23</c:v>
                </c:pt>
                <c:pt idx="159">
                  <c:v>6.24</c:v>
                </c:pt>
                <c:pt idx="160">
                  <c:v>6.26</c:v>
                </c:pt>
                <c:pt idx="161">
                  <c:v>6.26</c:v>
                </c:pt>
                <c:pt idx="162">
                  <c:v>6.25</c:v>
                </c:pt>
                <c:pt idx="163">
                  <c:v>6.2700000000000014</c:v>
                </c:pt>
                <c:pt idx="164">
                  <c:v>6.24</c:v>
                </c:pt>
                <c:pt idx="165">
                  <c:v>6.22</c:v>
                </c:pt>
                <c:pt idx="166">
                  <c:v>6.1899999999999995</c:v>
                </c:pt>
                <c:pt idx="167">
                  <c:v>6.17</c:v>
                </c:pt>
                <c:pt idx="168">
                  <c:v>6.17</c:v>
                </c:pt>
                <c:pt idx="169">
                  <c:v>6.17</c:v>
                </c:pt>
                <c:pt idx="170">
                  <c:v>6.1199999999999966</c:v>
                </c:pt>
                <c:pt idx="171">
                  <c:v>6.08</c:v>
                </c:pt>
                <c:pt idx="172">
                  <c:v>6.07</c:v>
                </c:pt>
                <c:pt idx="173">
                  <c:v>6.09</c:v>
                </c:pt>
                <c:pt idx="174">
                  <c:v>6.1</c:v>
                </c:pt>
                <c:pt idx="175">
                  <c:v>6.1</c:v>
                </c:pt>
                <c:pt idx="176">
                  <c:v>6.1199999999999966</c:v>
                </c:pt>
                <c:pt idx="177">
                  <c:v>6.1</c:v>
                </c:pt>
                <c:pt idx="178">
                  <c:v>6.06</c:v>
                </c:pt>
                <c:pt idx="179">
                  <c:v>5.98</c:v>
                </c:pt>
                <c:pt idx="180">
                  <c:v>5.9300000000000024</c:v>
                </c:pt>
                <c:pt idx="181">
                  <c:v>5.92</c:v>
                </c:pt>
                <c:pt idx="182">
                  <c:v>5.94</c:v>
                </c:pt>
                <c:pt idx="183">
                  <c:v>5.98</c:v>
                </c:pt>
                <c:pt idx="184">
                  <c:v>5.98</c:v>
                </c:pt>
                <c:pt idx="185">
                  <c:v>6.02</c:v>
                </c:pt>
                <c:pt idx="186">
                  <c:v>6</c:v>
                </c:pt>
                <c:pt idx="187">
                  <c:v>5.95</c:v>
                </c:pt>
                <c:pt idx="188">
                  <c:v>6.02</c:v>
                </c:pt>
                <c:pt idx="189">
                  <c:v>6.08</c:v>
                </c:pt>
                <c:pt idx="190">
                  <c:v>6.09</c:v>
                </c:pt>
                <c:pt idx="191">
                  <c:v>6.07</c:v>
                </c:pt>
                <c:pt idx="192">
                  <c:v>6.1</c:v>
                </c:pt>
                <c:pt idx="193">
                  <c:v>6.1099999999999985</c:v>
                </c:pt>
                <c:pt idx="194">
                  <c:v>6.06</c:v>
                </c:pt>
                <c:pt idx="195">
                  <c:v>6.09</c:v>
                </c:pt>
                <c:pt idx="196">
                  <c:v>6.09</c:v>
                </c:pt>
                <c:pt idx="197">
                  <c:v>6.05</c:v>
                </c:pt>
                <c:pt idx="198">
                  <c:v>6.05</c:v>
                </c:pt>
                <c:pt idx="199">
                  <c:v>6.07</c:v>
                </c:pt>
                <c:pt idx="200">
                  <c:v>6.09</c:v>
                </c:pt>
                <c:pt idx="201">
                  <c:v>6.09</c:v>
                </c:pt>
                <c:pt idx="202">
                  <c:v>6.1099999999999985</c:v>
                </c:pt>
                <c:pt idx="203">
                  <c:v>6.13</c:v>
                </c:pt>
                <c:pt idx="204">
                  <c:v>6.1099999999999985</c:v>
                </c:pt>
                <c:pt idx="205">
                  <c:v>6.1099999999999985</c:v>
                </c:pt>
                <c:pt idx="206">
                  <c:v>6.1</c:v>
                </c:pt>
                <c:pt idx="207">
                  <c:v>6.07</c:v>
                </c:pt>
                <c:pt idx="208">
                  <c:v>6.03</c:v>
                </c:pt>
                <c:pt idx="209">
                  <c:v>5.96</c:v>
                </c:pt>
                <c:pt idx="210">
                  <c:v>5.94</c:v>
                </c:pt>
                <c:pt idx="211">
                  <c:v>5.94</c:v>
                </c:pt>
                <c:pt idx="212">
                  <c:v>5.9</c:v>
                </c:pt>
                <c:pt idx="213">
                  <c:v>5.87</c:v>
                </c:pt>
                <c:pt idx="214">
                  <c:v>5.89</c:v>
                </c:pt>
                <c:pt idx="215">
                  <c:v>5.9</c:v>
                </c:pt>
                <c:pt idx="216">
                  <c:v>5.88</c:v>
                </c:pt>
                <c:pt idx="217">
                  <c:v>5.9</c:v>
                </c:pt>
                <c:pt idx="218">
                  <c:v>5.91</c:v>
                </c:pt>
                <c:pt idx="219">
                  <c:v>5.89</c:v>
                </c:pt>
                <c:pt idx="220">
                  <c:v>5.91</c:v>
                </c:pt>
                <c:pt idx="221">
                  <c:v>5.96</c:v>
                </c:pt>
                <c:pt idx="222">
                  <c:v>5.98</c:v>
                </c:pt>
                <c:pt idx="223">
                  <c:v>5.9700000000000024</c:v>
                </c:pt>
                <c:pt idx="224">
                  <c:v>5.9700000000000024</c:v>
                </c:pt>
                <c:pt idx="225">
                  <c:v>5.96</c:v>
                </c:pt>
                <c:pt idx="226">
                  <c:v>5.9300000000000024</c:v>
                </c:pt>
                <c:pt idx="227">
                  <c:v>5.94</c:v>
                </c:pt>
                <c:pt idx="228">
                  <c:v>5.91</c:v>
                </c:pt>
                <c:pt idx="229">
                  <c:v>5.91</c:v>
                </c:pt>
                <c:pt idx="230">
                  <c:v>5.9</c:v>
                </c:pt>
                <c:pt idx="231">
                  <c:v>5.9</c:v>
                </c:pt>
                <c:pt idx="232">
                  <c:v>5.89</c:v>
                </c:pt>
                <c:pt idx="233">
                  <c:v>5.89</c:v>
                </c:pt>
                <c:pt idx="234">
                  <c:v>5.89</c:v>
                </c:pt>
                <c:pt idx="235">
                  <c:v>5.8199999999999985</c:v>
                </c:pt>
                <c:pt idx="236">
                  <c:v>5.8</c:v>
                </c:pt>
                <c:pt idx="237">
                  <c:v>5.79</c:v>
                </c:pt>
                <c:pt idx="238">
                  <c:v>5.73</c:v>
                </c:pt>
                <c:pt idx="239">
                  <c:v>5.6899999999999995</c:v>
                </c:pt>
                <c:pt idx="240">
                  <c:v>5.6</c:v>
                </c:pt>
                <c:pt idx="241">
                  <c:v>5.59</c:v>
                </c:pt>
                <c:pt idx="242">
                  <c:v>5.6099999999999985</c:v>
                </c:pt>
                <c:pt idx="243">
                  <c:v>5.6199999999999966</c:v>
                </c:pt>
                <c:pt idx="244">
                  <c:v>5.76</c:v>
                </c:pt>
                <c:pt idx="245">
                  <c:v>5.76</c:v>
                </c:pt>
                <c:pt idx="246">
                  <c:v>5.75</c:v>
                </c:pt>
                <c:pt idx="247">
                  <c:v>5.79</c:v>
                </c:pt>
                <c:pt idx="248">
                  <c:v>5.81</c:v>
                </c:pt>
                <c:pt idx="249">
                  <c:v>5.88</c:v>
                </c:pt>
                <c:pt idx="250">
                  <c:v>5.9</c:v>
                </c:pt>
                <c:pt idx="251">
                  <c:v>5.84</c:v>
                </c:pt>
                <c:pt idx="252">
                  <c:v>5.8</c:v>
                </c:pt>
                <c:pt idx="253">
                  <c:v>5.74</c:v>
                </c:pt>
                <c:pt idx="254">
                  <c:v>5.8199999999999985</c:v>
                </c:pt>
                <c:pt idx="255">
                  <c:v>5.85</c:v>
                </c:pt>
                <c:pt idx="256">
                  <c:v>5.85</c:v>
                </c:pt>
                <c:pt idx="257">
                  <c:v>5.91</c:v>
                </c:pt>
                <c:pt idx="258">
                  <c:v>5.91</c:v>
                </c:pt>
                <c:pt idx="259">
                  <c:v>5.84</c:v>
                </c:pt>
                <c:pt idx="260">
                  <c:v>5.79</c:v>
                </c:pt>
                <c:pt idx="261">
                  <c:v>5.79</c:v>
                </c:pt>
                <c:pt idx="262">
                  <c:v>5.7</c:v>
                </c:pt>
                <c:pt idx="263">
                  <c:v>5.6599999999999975</c:v>
                </c:pt>
                <c:pt idx="264">
                  <c:v>5.57</c:v>
                </c:pt>
                <c:pt idx="265">
                  <c:v>5.56</c:v>
                </c:pt>
                <c:pt idx="266">
                  <c:v>5.55</c:v>
                </c:pt>
                <c:pt idx="267">
                  <c:v>5.53</c:v>
                </c:pt>
                <c:pt idx="268">
                  <c:v>5.54</c:v>
                </c:pt>
                <c:pt idx="269">
                  <c:v>5.52</c:v>
                </c:pt>
                <c:pt idx="270">
                  <c:v>5.45</c:v>
                </c:pt>
                <c:pt idx="271">
                  <c:v>5.42</c:v>
                </c:pt>
                <c:pt idx="272">
                  <c:v>5.42</c:v>
                </c:pt>
                <c:pt idx="273">
                  <c:v>5.4300000000000024</c:v>
                </c:pt>
                <c:pt idx="274">
                  <c:v>5.42</c:v>
                </c:pt>
                <c:pt idx="275">
                  <c:v>5.42</c:v>
                </c:pt>
                <c:pt idx="276">
                  <c:v>5.31</c:v>
                </c:pt>
                <c:pt idx="277">
                  <c:v>5.25</c:v>
                </c:pt>
                <c:pt idx="278">
                  <c:v>5.42</c:v>
                </c:pt>
                <c:pt idx="279">
                  <c:v>5.4700000000000024</c:v>
                </c:pt>
                <c:pt idx="280">
                  <c:v>5.45</c:v>
                </c:pt>
                <c:pt idx="281">
                  <c:v>5.45</c:v>
                </c:pt>
                <c:pt idx="282">
                  <c:v>5.52</c:v>
                </c:pt>
                <c:pt idx="283">
                  <c:v>5.49</c:v>
                </c:pt>
                <c:pt idx="284">
                  <c:v>5.4700000000000024</c:v>
                </c:pt>
                <c:pt idx="285">
                  <c:v>5.52</c:v>
                </c:pt>
                <c:pt idx="286">
                  <c:v>5.4700000000000024</c:v>
                </c:pt>
                <c:pt idx="287">
                  <c:v>5.49</c:v>
                </c:pt>
                <c:pt idx="288">
                  <c:v>5.57</c:v>
                </c:pt>
                <c:pt idx="289">
                  <c:v>5.55</c:v>
                </c:pt>
                <c:pt idx="290">
                  <c:v>5.57</c:v>
                </c:pt>
                <c:pt idx="291">
                  <c:v>5.63</c:v>
                </c:pt>
                <c:pt idx="292">
                  <c:v>5.64</c:v>
                </c:pt>
                <c:pt idx="293">
                  <c:v>5.76</c:v>
                </c:pt>
                <c:pt idx="294">
                  <c:v>5.81</c:v>
                </c:pt>
                <c:pt idx="295">
                  <c:v>5.8199999999999985</c:v>
                </c:pt>
                <c:pt idx="296">
                  <c:v>5.92</c:v>
                </c:pt>
                <c:pt idx="297">
                  <c:v>6.01</c:v>
                </c:pt>
                <c:pt idx="298">
                  <c:v>5.94</c:v>
                </c:pt>
                <c:pt idx="299">
                  <c:v>5.95</c:v>
                </c:pt>
                <c:pt idx="300">
                  <c:v>6.08</c:v>
                </c:pt>
                <c:pt idx="301">
                  <c:v>6.1</c:v>
                </c:pt>
                <c:pt idx="302">
                  <c:v>6.05</c:v>
                </c:pt>
                <c:pt idx="303">
                  <c:v>5.88</c:v>
                </c:pt>
                <c:pt idx="304">
                  <c:v>5.8</c:v>
                </c:pt>
                <c:pt idx="305">
                  <c:v>5.8199999999999985</c:v>
                </c:pt>
                <c:pt idx="306">
                  <c:v>5.8199999999999985</c:v>
                </c:pt>
                <c:pt idx="307">
                  <c:v>6.03</c:v>
                </c:pt>
                <c:pt idx="308">
                  <c:v>6.1199999999999966</c:v>
                </c:pt>
                <c:pt idx="309">
                  <c:v>6.09</c:v>
                </c:pt>
                <c:pt idx="310">
                  <c:v>6.07</c:v>
                </c:pt>
                <c:pt idx="311">
                  <c:v>6.08</c:v>
                </c:pt>
                <c:pt idx="312">
                  <c:v>5.96</c:v>
                </c:pt>
                <c:pt idx="313">
                  <c:v>5.95</c:v>
                </c:pt>
                <c:pt idx="314">
                  <c:v>5.89</c:v>
                </c:pt>
                <c:pt idx="315">
                  <c:v>5.74</c:v>
                </c:pt>
                <c:pt idx="316">
                  <c:v>5.6599999999999975</c:v>
                </c:pt>
                <c:pt idx="317">
                  <c:v>5.6599999999999975</c:v>
                </c:pt>
                <c:pt idx="318">
                  <c:v>5.6199999999999966</c:v>
                </c:pt>
                <c:pt idx="319">
                  <c:v>5.6199999999999966</c:v>
                </c:pt>
                <c:pt idx="320">
                  <c:v>5.73</c:v>
                </c:pt>
                <c:pt idx="321">
                  <c:v>5.72</c:v>
                </c:pt>
                <c:pt idx="322">
                  <c:v>5.68</c:v>
                </c:pt>
                <c:pt idx="323">
                  <c:v>5.75</c:v>
                </c:pt>
                <c:pt idx="324">
                  <c:v>5.75</c:v>
                </c:pt>
                <c:pt idx="325">
                  <c:v>5.67</c:v>
                </c:pt>
                <c:pt idx="326">
                  <c:v>5.75</c:v>
                </c:pt>
                <c:pt idx="327">
                  <c:v>5.81</c:v>
                </c:pt>
                <c:pt idx="328">
                  <c:v>5.76</c:v>
                </c:pt>
                <c:pt idx="329">
                  <c:v>5.6499999999999995</c:v>
                </c:pt>
                <c:pt idx="330">
                  <c:v>5.68</c:v>
                </c:pt>
                <c:pt idx="331">
                  <c:v>5.6599999999999975</c:v>
                </c:pt>
                <c:pt idx="332">
                  <c:v>5.63</c:v>
                </c:pt>
                <c:pt idx="333">
                  <c:v>5.63</c:v>
                </c:pt>
                <c:pt idx="334">
                  <c:v>5.6199999999999966</c:v>
                </c:pt>
                <c:pt idx="335">
                  <c:v>5.6199999999999966</c:v>
                </c:pt>
                <c:pt idx="336">
                  <c:v>5.73</c:v>
                </c:pt>
                <c:pt idx="337">
                  <c:v>5.81</c:v>
                </c:pt>
                <c:pt idx="338">
                  <c:v>5.87</c:v>
                </c:pt>
                <c:pt idx="339">
                  <c:v>5.9</c:v>
                </c:pt>
                <c:pt idx="340">
                  <c:v>5.83</c:v>
                </c:pt>
                <c:pt idx="341">
                  <c:v>5.79</c:v>
                </c:pt>
                <c:pt idx="342">
                  <c:v>5.8</c:v>
                </c:pt>
                <c:pt idx="343">
                  <c:v>5.8599999999999985</c:v>
                </c:pt>
                <c:pt idx="344">
                  <c:v>5.87</c:v>
                </c:pt>
                <c:pt idx="345">
                  <c:v>5.87</c:v>
                </c:pt>
                <c:pt idx="346">
                  <c:v>5.8</c:v>
                </c:pt>
                <c:pt idx="347">
                  <c:v>5.8</c:v>
                </c:pt>
                <c:pt idx="348">
                  <c:v>5.72</c:v>
                </c:pt>
                <c:pt idx="349">
                  <c:v>5.7700000000000014</c:v>
                </c:pt>
                <c:pt idx="350">
                  <c:v>5.78</c:v>
                </c:pt>
                <c:pt idx="351">
                  <c:v>5.7700000000000014</c:v>
                </c:pt>
                <c:pt idx="352">
                  <c:v>5.79</c:v>
                </c:pt>
                <c:pt idx="353">
                  <c:v>5.74</c:v>
                </c:pt>
                <c:pt idx="354">
                  <c:v>5.6899999999999995</c:v>
                </c:pt>
                <c:pt idx="355">
                  <c:v>5.74</c:v>
                </c:pt>
                <c:pt idx="356">
                  <c:v>5.8199999999999985</c:v>
                </c:pt>
                <c:pt idx="357">
                  <c:v>5.8599999999999985</c:v>
                </c:pt>
                <c:pt idx="358">
                  <c:v>5.8</c:v>
                </c:pt>
                <c:pt idx="359">
                  <c:v>5.76</c:v>
                </c:pt>
                <c:pt idx="360">
                  <c:v>5.76</c:v>
                </c:pt>
                <c:pt idx="361">
                  <c:v>5.71</c:v>
                </c:pt>
                <c:pt idx="362">
                  <c:v>5.74</c:v>
                </c:pt>
                <c:pt idx="363">
                  <c:v>5.81</c:v>
                </c:pt>
                <c:pt idx="364">
                  <c:v>5.8</c:v>
                </c:pt>
                <c:pt idx="365">
                  <c:v>5.81</c:v>
                </c:pt>
                <c:pt idx="366">
                  <c:v>5.85</c:v>
                </c:pt>
                <c:pt idx="367">
                  <c:v>5.95</c:v>
                </c:pt>
                <c:pt idx="368">
                  <c:v>6.02</c:v>
                </c:pt>
                <c:pt idx="369">
                  <c:v>5.98</c:v>
                </c:pt>
                <c:pt idx="370">
                  <c:v>5.99</c:v>
                </c:pt>
                <c:pt idx="371">
                  <c:v>5.98</c:v>
                </c:pt>
                <c:pt idx="372">
                  <c:v>5.98</c:v>
                </c:pt>
                <c:pt idx="373">
                  <c:v>6.08</c:v>
                </c:pt>
                <c:pt idx="374">
                  <c:v>6.06</c:v>
                </c:pt>
                <c:pt idx="375">
                  <c:v>6.1199999999999966</c:v>
                </c:pt>
                <c:pt idx="376">
                  <c:v>6.1899999999999995</c:v>
                </c:pt>
                <c:pt idx="377">
                  <c:v>6.2</c:v>
                </c:pt>
                <c:pt idx="378">
                  <c:v>6.29</c:v>
                </c:pt>
                <c:pt idx="379">
                  <c:v>6.3</c:v>
                </c:pt>
                <c:pt idx="380">
                  <c:v>6.3599999999999985</c:v>
                </c:pt>
                <c:pt idx="381">
                  <c:v>6.34</c:v>
                </c:pt>
                <c:pt idx="382">
                  <c:v>6.29</c:v>
                </c:pt>
                <c:pt idx="383">
                  <c:v>6.28</c:v>
                </c:pt>
                <c:pt idx="384">
                  <c:v>6.2700000000000014</c:v>
                </c:pt>
                <c:pt idx="385">
                  <c:v>6.29</c:v>
                </c:pt>
                <c:pt idx="386">
                  <c:v>6.3</c:v>
                </c:pt>
                <c:pt idx="387">
                  <c:v>6.3</c:v>
                </c:pt>
                <c:pt idx="388">
                  <c:v>6.2700000000000014</c:v>
                </c:pt>
                <c:pt idx="389">
                  <c:v>6.23</c:v>
                </c:pt>
                <c:pt idx="390">
                  <c:v>6.17</c:v>
                </c:pt>
                <c:pt idx="391">
                  <c:v>6.1599999999999975</c:v>
                </c:pt>
                <c:pt idx="392">
                  <c:v>6.22</c:v>
                </c:pt>
                <c:pt idx="393">
                  <c:v>6.25</c:v>
                </c:pt>
                <c:pt idx="394">
                  <c:v>6.26</c:v>
                </c:pt>
                <c:pt idx="395">
                  <c:v>6.3</c:v>
                </c:pt>
                <c:pt idx="396">
                  <c:v>6.23</c:v>
                </c:pt>
                <c:pt idx="397">
                  <c:v>6.1499999999999995</c:v>
                </c:pt>
                <c:pt idx="398">
                  <c:v>6.13</c:v>
                </c:pt>
                <c:pt idx="399">
                  <c:v>6.09</c:v>
                </c:pt>
                <c:pt idx="400">
                  <c:v>6.14</c:v>
                </c:pt>
                <c:pt idx="401">
                  <c:v>6.14</c:v>
                </c:pt>
                <c:pt idx="402">
                  <c:v>6.22</c:v>
                </c:pt>
                <c:pt idx="403">
                  <c:v>6.33</c:v>
                </c:pt>
                <c:pt idx="404">
                  <c:v>6.42</c:v>
                </c:pt>
                <c:pt idx="405">
                  <c:v>6.4700000000000024</c:v>
                </c:pt>
                <c:pt idx="406">
                  <c:v>6.5</c:v>
                </c:pt>
                <c:pt idx="407">
                  <c:v>6.51</c:v>
                </c:pt>
                <c:pt idx="408">
                  <c:v>6.39</c:v>
                </c:pt>
                <c:pt idx="409">
                  <c:v>6.41</c:v>
                </c:pt>
                <c:pt idx="410">
                  <c:v>6.38</c:v>
                </c:pt>
                <c:pt idx="411">
                  <c:v>6.41</c:v>
                </c:pt>
                <c:pt idx="412">
                  <c:v>6.35</c:v>
                </c:pt>
                <c:pt idx="413">
                  <c:v>6.26</c:v>
                </c:pt>
                <c:pt idx="414">
                  <c:v>6.31</c:v>
                </c:pt>
                <c:pt idx="415">
                  <c:v>6.35</c:v>
                </c:pt>
                <c:pt idx="416">
                  <c:v>6.38</c:v>
                </c:pt>
                <c:pt idx="417">
                  <c:v>6.48</c:v>
                </c:pt>
                <c:pt idx="418">
                  <c:v>6.46</c:v>
                </c:pt>
                <c:pt idx="419">
                  <c:v>6.4300000000000024</c:v>
                </c:pt>
                <c:pt idx="420">
                  <c:v>6.45</c:v>
                </c:pt>
                <c:pt idx="421">
                  <c:v>6.45</c:v>
                </c:pt>
                <c:pt idx="422">
                  <c:v>6.4300000000000024</c:v>
                </c:pt>
                <c:pt idx="423">
                  <c:v>6.44</c:v>
                </c:pt>
                <c:pt idx="424">
                  <c:v>6.4</c:v>
                </c:pt>
                <c:pt idx="425">
                  <c:v>6.37</c:v>
                </c:pt>
                <c:pt idx="426">
                  <c:v>6.3599999999999985</c:v>
                </c:pt>
                <c:pt idx="427">
                  <c:v>6.3199999999999985</c:v>
                </c:pt>
                <c:pt idx="428">
                  <c:v>6.31</c:v>
                </c:pt>
                <c:pt idx="429">
                  <c:v>6.3599999999999985</c:v>
                </c:pt>
                <c:pt idx="430">
                  <c:v>6.33</c:v>
                </c:pt>
                <c:pt idx="431">
                  <c:v>6.3199999999999985</c:v>
                </c:pt>
                <c:pt idx="432">
                  <c:v>6.29</c:v>
                </c:pt>
                <c:pt idx="433">
                  <c:v>6.26</c:v>
                </c:pt>
                <c:pt idx="434">
                  <c:v>6.26</c:v>
                </c:pt>
                <c:pt idx="435">
                  <c:v>6.26</c:v>
                </c:pt>
                <c:pt idx="436">
                  <c:v>6.25</c:v>
                </c:pt>
                <c:pt idx="437">
                  <c:v>6.1899999999999995</c:v>
                </c:pt>
                <c:pt idx="438">
                  <c:v>6.14</c:v>
                </c:pt>
                <c:pt idx="439">
                  <c:v>6.08</c:v>
                </c:pt>
                <c:pt idx="440">
                  <c:v>5.88</c:v>
                </c:pt>
                <c:pt idx="441">
                  <c:v>5.79</c:v>
                </c:pt>
                <c:pt idx="442">
                  <c:v>5.79</c:v>
                </c:pt>
                <c:pt idx="443">
                  <c:v>5.78</c:v>
                </c:pt>
                <c:pt idx="444">
                  <c:v>5.78</c:v>
                </c:pt>
                <c:pt idx="445">
                  <c:v>5.72</c:v>
                </c:pt>
                <c:pt idx="446">
                  <c:v>5.73</c:v>
                </c:pt>
                <c:pt idx="447">
                  <c:v>5.83</c:v>
                </c:pt>
                <c:pt idx="448">
                  <c:v>5.8599999999999985</c:v>
                </c:pt>
                <c:pt idx="449">
                  <c:v>5.87</c:v>
                </c:pt>
                <c:pt idx="450">
                  <c:v>5.9700000000000024</c:v>
                </c:pt>
                <c:pt idx="451">
                  <c:v>5.98</c:v>
                </c:pt>
                <c:pt idx="452">
                  <c:v>5.99</c:v>
                </c:pt>
                <c:pt idx="453">
                  <c:v>5.99</c:v>
                </c:pt>
                <c:pt idx="454">
                  <c:v>5.98</c:v>
                </c:pt>
                <c:pt idx="455">
                  <c:v>5.91</c:v>
                </c:pt>
                <c:pt idx="456">
                  <c:v>5.94</c:v>
                </c:pt>
                <c:pt idx="457">
                  <c:v>6.02</c:v>
                </c:pt>
                <c:pt idx="458">
                  <c:v>5.96</c:v>
                </c:pt>
                <c:pt idx="459">
                  <c:v>5.9300000000000024</c:v>
                </c:pt>
                <c:pt idx="460">
                  <c:v>5.8</c:v>
                </c:pt>
                <c:pt idx="461">
                  <c:v>5.8199999999999985</c:v>
                </c:pt>
                <c:pt idx="462">
                  <c:v>5.87</c:v>
                </c:pt>
                <c:pt idx="463">
                  <c:v>5.9700000000000024</c:v>
                </c:pt>
                <c:pt idx="464">
                  <c:v>6.1599999999999975</c:v>
                </c:pt>
                <c:pt idx="465">
                  <c:v>6.23</c:v>
                </c:pt>
                <c:pt idx="466">
                  <c:v>6.28</c:v>
                </c:pt>
                <c:pt idx="467">
                  <c:v>6.38</c:v>
                </c:pt>
                <c:pt idx="468">
                  <c:v>6.35</c:v>
                </c:pt>
                <c:pt idx="469">
                  <c:v>6.29</c:v>
                </c:pt>
                <c:pt idx="470">
                  <c:v>6.1599999999999975</c:v>
                </c:pt>
                <c:pt idx="471">
                  <c:v>6</c:v>
                </c:pt>
                <c:pt idx="472">
                  <c:v>5.92</c:v>
                </c:pt>
                <c:pt idx="473">
                  <c:v>5.96</c:v>
                </c:pt>
                <c:pt idx="474">
                  <c:v>6.08</c:v>
                </c:pt>
                <c:pt idx="475">
                  <c:v>6.1899999999999995</c:v>
                </c:pt>
                <c:pt idx="476">
                  <c:v>6.31</c:v>
                </c:pt>
                <c:pt idx="477">
                  <c:v>6.35</c:v>
                </c:pt>
                <c:pt idx="478">
                  <c:v>6.46</c:v>
                </c:pt>
                <c:pt idx="479">
                  <c:v>6.41</c:v>
                </c:pt>
                <c:pt idx="480">
                  <c:v>6.41</c:v>
                </c:pt>
                <c:pt idx="481">
                  <c:v>6.22</c:v>
                </c:pt>
                <c:pt idx="482">
                  <c:v>6.03</c:v>
                </c:pt>
                <c:pt idx="483">
                  <c:v>6.03</c:v>
                </c:pt>
                <c:pt idx="484">
                  <c:v>6.03</c:v>
                </c:pt>
                <c:pt idx="485">
                  <c:v>6.06</c:v>
                </c:pt>
                <c:pt idx="486">
                  <c:v>6.06</c:v>
                </c:pt>
                <c:pt idx="487">
                  <c:v>6</c:v>
                </c:pt>
                <c:pt idx="488">
                  <c:v>6.06</c:v>
                </c:pt>
                <c:pt idx="489">
                  <c:v>6.08</c:v>
                </c:pt>
                <c:pt idx="490">
                  <c:v>6.1</c:v>
                </c:pt>
                <c:pt idx="491">
                  <c:v>6.07</c:v>
                </c:pt>
                <c:pt idx="492">
                  <c:v>6.05</c:v>
                </c:pt>
                <c:pt idx="493">
                  <c:v>6</c:v>
                </c:pt>
                <c:pt idx="494">
                  <c:v>5.99</c:v>
                </c:pt>
                <c:pt idx="495">
                  <c:v>5.98</c:v>
                </c:pt>
                <c:pt idx="496">
                  <c:v>5.81</c:v>
                </c:pt>
                <c:pt idx="497">
                  <c:v>5.76</c:v>
                </c:pt>
                <c:pt idx="498">
                  <c:v>5.76</c:v>
                </c:pt>
                <c:pt idx="499">
                  <c:v>5.76</c:v>
                </c:pt>
                <c:pt idx="500">
                  <c:v>5.7</c:v>
                </c:pt>
                <c:pt idx="501">
                  <c:v>5.64</c:v>
                </c:pt>
                <c:pt idx="502">
                  <c:v>5.58</c:v>
                </c:pt>
                <c:pt idx="503">
                  <c:v>5.6</c:v>
                </c:pt>
                <c:pt idx="504">
                  <c:v>5.6499999999999995</c:v>
                </c:pt>
                <c:pt idx="505">
                  <c:v>5.7</c:v>
                </c:pt>
                <c:pt idx="506">
                  <c:v>5.7</c:v>
                </c:pt>
                <c:pt idx="507">
                  <c:v>5.64</c:v>
                </c:pt>
                <c:pt idx="508">
                  <c:v>5.54</c:v>
                </c:pt>
                <c:pt idx="509">
                  <c:v>5.57</c:v>
                </c:pt>
                <c:pt idx="510">
                  <c:v>5.53</c:v>
                </c:pt>
                <c:pt idx="511">
                  <c:v>5.53</c:v>
                </c:pt>
                <c:pt idx="512">
                  <c:v>5.28</c:v>
                </c:pt>
                <c:pt idx="513">
                  <c:v>5.2700000000000014</c:v>
                </c:pt>
                <c:pt idx="514">
                  <c:v>5.29</c:v>
                </c:pt>
                <c:pt idx="515">
                  <c:v>5.33</c:v>
                </c:pt>
                <c:pt idx="516">
                  <c:v>5.37</c:v>
                </c:pt>
                <c:pt idx="517">
                  <c:v>5.29</c:v>
                </c:pt>
                <c:pt idx="518">
                  <c:v>5.3599999999999985</c:v>
                </c:pt>
                <c:pt idx="519">
                  <c:v>5.3199999999999985</c:v>
                </c:pt>
                <c:pt idx="520">
                  <c:v>5.22</c:v>
                </c:pt>
                <c:pt idx="521">
                  <c:v>5.3</c:v>
                </c:pt>
                <c:pt idx="522">
                  <c:v>5.26</c:v>
                </c:pt>
                <c:pt idx="523">
                  <c:v>5.26</c:v>
                </c:pt>
                <c:pt idx="524">
                  <c:v>5.3</c:v>
                </c:pt>
                <c:pt idx="525">
                  <c:v>5.33</c:v>
                </c:pt>
                <c:pt idx="526">
                  <c:v>5.23</c:v>
                </c:pt>
                <c:pt idx="527">
                  <c:v>5.17</c:v>
                </c:pt>
                <c:pt idx="528">
                  <c:v>5.13</c:v>
                </c:pt>
                <c:pt idx="529">
                  <c:v>5.1099999999999985</c:v>
                </c:pt>
                <c:pt idx="530">
                  <c:v>5.08</c:v>
                </c:pt>
                <c:pt idx="531">
                  <c:v>5.0999999999999996</c:v>
                </c:pt>
                <c:pt idx="532">
                  <c:v>5.09</c:v>
                </c:pt>
                <c:pt idx="533">
                  <c:v>5.0999999999999996</c:v>
                </c:pt>
                <c:pt idx="534">
                  <c:v>5.14</c:v>
                </c:pt>
                <c:pt idx="535">
                  <c:v>5.17</c:v>
                </c:pt>
                <c:pt idx="536">
                  <c:v>5.2</c:v>
                </c:pt>
                <c:pt idx="537">
                  <c:v>5.44</c:v>
                </c:pt>
                <c:pt idx="538">
                  <c:v>5.41</c:v>
                </c:pt>
                <c:pt idx="539">
                  <c:v>5.42</c:v>
                </c:pt>
                <c:pt idx="540">
                  <c:v>5.4</c:v>
                </c:pt>
                <c:pt idx="541">
                  <c:v>5.3599999999999985</c:v>
                </c:pt>
                <c:pt idx="542">
                  <c:v>5.33</c:v>
                </c:pt>
                <c:pt idx="543">
                  <c:v>5.33</c:v>
                </c:pt>
                <c:pt idx="544">
                  <c:v>5.34</c:v>
                </c:pt>
                <c:pt idx="545">
                  <c:v>5.35</c:v>
                </c:pt>
                <c:pt idx="546">
                  <c:v>5.34</c:v>
                </c:pt>
                <c:pt idx="547">
                  <c:v>5.38</c:v>
                </c:pt>
                <c:pt idx="548">
                  <c:v>5.42</c:v>
                </c:pt>
                <c:pt idx="549">
                  <c:v>5.44</c:v>
                </c:pt>
                <c:pt idx="550">
                  <c:v>5.4300000000000024</c:v>
                </c:pt>
                <c:pt idx="551">
                  <c:v>5.33</c:v>
                </c:pt>
                <c:pt idx="552">
                  <c:v>5.2700000000000014</c:v>
                </c:pt>
                <c:pt idx="553">
                  <c:v>5.26</c:v>
                </c:pt>
                <c:pt idx="554">
                  <c:v>5.28</c:v>
                </c:pt>
                <c:pt idx="555">
                  <c:v>5.2700000000000014</c:v>
                </c:pt>
                <c:pt idx="556">
                  <c:v>5.2700000000000014</c:v>
                </c:pt>
                <c:pt idx="557">
                  <c:v>5.2700000000000014</c:v>
                </c:pt>
                <c:pt idx="558">
                  <c:v>5.26</c:v>
                </c:pt>
                <c:pt idx="559">
                  <c:v>5.21</c:v>
                </c:pt>
                <c:pt idx="560">
                  <c:v>5.22</c:v>
                </c:pt>
                <c:pt idx="561">
                  <c:v>5.22</c:v>
                </c:pt>
                <c:pt idx="562">
                  <c:v>5.26</c:v>
                </c:pt>
                <c:pt idx="563">
                  <c:v>5.25</c:v>
                </c:pt>
                <c:pt idx="564">
                  <c:v>5.25</c:v>
                </c:pt>
                <c:pt idx="565">
                  <c:v>5.26</c:v>
                </c:pt>
                <c:pt idx="566">
                  <c:v>5.24</c:v>
                </c:pt>
                <c:pt idx="567">
                  <c:v>5.24</c:v>
                </c:pt>
                <c:pt idx="568">
                  <c:v>5.2</c:v>
                </c:pt>
                <c:pt idx="569">
                  <c:v>5.17</c:v>
                </c:pt>
                <c:pt idx="570">
                  <c:v>5.17</c:v>
                </c:pt>
                <c:pt idx="571">
                  <c:v>5.18</c:v>
                </c:pt>
                <c:pt idx="572">
                  <c:v>5.14</c:v>
                </c:pt>
                <c:pt idx="573">
                  <c:v>5.1199999999999966</c:v>
                </c:pt>
                <c:pt idx="574">
                  <c:v>5.09</c:v>
                </c:pt>
                <c:pt idx="575">
                  <c:v>5.1099999999999985</c:v>
                </c:pt>
                <c:pt idx="576">
                  <c:v>5.1599999999999975</c:v>
                </c:pt>
                <c:pt idx="577">
                  <c:v>5.1499999999999995</c:v>
                </c:pt>
                <c:pt idx="578">
                  <c:v>5.0599999999999996</c:v>
                </c:pt>
                <c:pt idx="579">
                  <c:v>5.08</c:v>
                </c:pt>
                <c:pt idx="580">
                  <c:v>5.09</c:v>
                </c:pt>
                <c:pt idx="581">
                  <c:v>5.09</c:v>
                </c:pt>
                <c:pt idx="582">
                  <c:v>5.08</c:v>
                </c:pt>
                <c:pt idx="583">
                  <c:v>5.03</c:v>
                </c:pt>
                <c:pt idx="584">
                  <c:v>4.9300000000000024</c:v>
                </c:pt>
                <c:pt idx="585">
                  <c:v>4.91</c:v>
                </c:pt>
                <c:pt idx="586">
                  <c:v>4.8899999999999997</c:v>
                </c:pt>
                <c:pt idx="587">
                  <c:v>5.05</c:v>
                </c:pt>
                <c:pt idx="588">
                  <c:v>5.0599999999999996</c:v>
                </c:pt>
                <c:pt idx="589">
                  <c:v>5.08</c:v>
                </c:pt>
                <c:pt idx="590">
                  <c:v>5.0999999999999996</c:v>
                </c:pt>
                <c:pt idx="591">
                  <c:v>5.08</c:v>
                </c:pt>
                <c:pt idx="592">
                  <c:v>4.99</c:v>
                </c:pt>
                <c:pt idx="593">
                  <c:v>4.9800000000000004</c:v>
                </c:pt>
                <c:pt idx="594">
                  <c:v>4.99</c:v>
                </c:pt>
                <c:pt idx="595">
                  <c:v>4.9800000000000004</c:v>
                </c:pt>
                <c:pt idx="596">
                  <c:v>4.96</c:v>
                </c:pt>
                <c:pt idx="597">
                  <c:v>4.9400000000000004</c:v>
                </c:pt>
                <c:pt idx="598">
                  <c:v>4.8599999999999985</c:v>
                </c:pt>
                <c:pt idx="599">
                  <c:v>4.88</c:v>
                </c:pt>
                <c:pt idx="600">
                  <c:v>4.8899999999999997</c:v>
                </c:pt>
                <c:pt idx="601">
                  <c:v>4.8599999999999985</c:v>
                </c:pt>
                <c:pt idx="602">
                  <c:v>4.8899999999999997</c:v>
                </c:pt>
                <c:pt idx="603">
                  <c:v>4.9000000000000004</c:v>
                </c:pt>
                <c:pt idx="604">
                  <c:v>4.88</c:v>
                </c:pt>
                <c:pt idx="605">
                  <c:v>4.8599999999999985</c:v>
                </c:pt>
                <c:pt idx="606">
                  <c:v>4.8499999999999996</c:v>
                </c:pt>
                <c:pt idx="607">
                  <c:v>4.87</c:v>
                </c:pt>
                <c:pt idx="608">
                  <c:v>4.92</c:v>
                </c:pt>
                <c:pt idx="609">
                  <c:v>4.9400000000000004</c:v>
                </c:pt>
                <c:pt idx="610">
                  <c:v>5.03</c:v>
                </c:pt>
                <c:pt idx="611">
                  <c:v>5</c:v>
                </c:pt>
                <c:pt idx="612">
                  <c:v>5.03</c:v>
                </c:pt>
                <c:pt idx="613">
                  <c:v>4.96</c:v>
                </c:pt>
                <c:pt idx="614">
                  <c:v>4.9800000000000004</c:v>
                </c:pt>
                <c:pt idx="615">
                  <c:v>5.04</c:v>
                </c:pt>
                <c:pt idx="616">
                  <c:v>5.03</c:v>
                </c:pt>
                <c:pt idx="617">
                  <c:v>4.9800000000000004</c:v>
                </c:pt>
                <c:pt idx="618">
                  <c:v>4.9800000000000004</c:v>
                </c:pt>
                <c:pt idx="619">
                  <c:v>4.9700000000000024</c:v>
                </c:pt>
                <c:pt idx="620">
                  <c:v>4.9700000000000024</c:v>
                </c:pt>
                <c:pt idx="621">
                  <c:v>4.99</c:v>
                </c:pt>
                <c:pt idx="622">
                  <c:v>4.9800000000000004</c:v>
                </c:pt>
                <c:pt idx="623">
                  <c:v>4.9800000000000004</c:v>
                </c:pt>
                <c:pt idx="624">
                  <c:v>5</c:v>
                </c:pt>
                <c:pt idx="625">
                  <c:v>5</c:v>
                </c:pt>
                <c:pt idx="626">
                  <c:v>5</c:v>
                </c:pt>
                <c:pt idx="627">
                  <c:v>5.08</c:v>
                </c:pt>
                <c:pt idx="628">
                  <c:v>5.2700000000000014</c:v>
                </c:pt>
                <c:pt idx="629">
                  <c:v>5.23</c:v>
                </c:pt>
                <c:pt idx="630">
                  <c:v>5.3199999999999985</c:v>
                </c:pt>
                <c:pt idx="631">
                  <c:v>5.3599999999999985</c:v>
                </c:pt>
                <c:pt idx="632">
                  <c:v>5.35</c:v>
                </c:pt>
                <c:pt idx="633">
                  <c:v>5.46</c:v>
                </c:pt>
                <c:pt idx="634">
                  <c:v>5.45</c:v>
                </c:pt>
                <c:pt idx="635">
                  <c:v>5.51</c:v>
                </c:pt>
                <c:pt idx="636">
                  <c:v>5.56</c:v>
                </c:pt>
                <c:pt idx="637">
                  <c:v>5.74</c:v>
                </c:pt>
                <c:pt idx="638">
                  <c:v>5.7</c:v>
                </c:pt>
                <c:pt idx="639">
                  <c:v>5.67</c:v>
                </c:pt>
                <c:pt idx="640">
                  <c:v>5.58</c:v>
                </c:pt>
                <c:pt idx="641">
                  <c:v>5.53</c:v>
                </c:pt>
                <c:pt idx="642">
                  <c:v>5.41</c:v>
                </c:pt>
                <c:pt idx="643">
                  <c:v>5.4300000000000024</c:v>
                </c:pt>
                <c:pt idx="644">
                  <c:v>5.4700000000000024</c:v>
                </c:pt>
                <c:pt idx="645">
                  <c:v>5.41</c:v>
                </c:pt>
                <c:pt idx="646">
                  <c:v>5.41</c:v>
                </c:pt>
                <c:pt idx="647">
                  <c:v>5.56</c:v>
                </c:pt>
                <c:pt idx="648">
                  <c:v>5.51</c:v>
                </c:pt>
                <c:pt idx="649">
                  <c:v>5.46</c:v>
                </c:pt>
                <c:pt idx="650">
                  <c:v>5.37</c:v>
                </c:pt>
                <c:pt idx="651">
                  <c:v>5.39</c:v>
                </c:pt>
                <c:pt idx="652">
                  <c:v>5.38</c:v>
                </c:pt>
                <c:pt idx="653">
                  <c:v>5.34</c:v>
                </c:pt>
                <c:pt idx="654">
                  <c:v>5.34</c:v>
                </c:pt>
                <c:pt idx="655">
                  <c:v>5.3599999999999985</c:v>
                </c:pt>
                <c:pt idx="656">
                  <c:v>5.3199999999999985</c:v>
                </c:pt>
                <c:pt idx="657">
                  <c:v>5.33</c:v>
                </c:pt>
                <c:pt idx="658">
                  <c:v>5.29</c:v>
                </c:pt>
                <c:pt idx="659">
                  <c:v>5.3</c:v>
                </c:pt>
                <c:pt idx="660">
                  <c:v>5.3</c:v>
                </c:pt>
                <c:pt idx="661">
                  <c:v>5.3599999999999985</c:v>
                </c:pt>
                <c:pt idx="662">
                  <c:v>5.41</c:v>
                </c:pt>
                <c:pt idx="663">
                  <c:v>5.42</c:v>
                </c:pt>
                <c:pt idx="664">
                  <c:v>5.44</c:v>
                </c:pt>
                <c:pt idx="665">
                  <c:v>5.45</c:v>
                </c:pt>
                <c:pt idx="666">
                  <c:v>5.37</c:v>
                </c:pt>
                <c:pt idx="667">
                  <c:v>5.35</c:v>
                </c:pt>
                <c:pt idx="668">
                  <c:v>5.39</c:v>
                </c:pt>
                <c:pt idx="669">
                  <c:v>5.42</c:v>
                </c:pt>
                <c:pt idx="670">
                  <c:v>5.44</c:v>
                </c:pt>
                <c:pt idx="671">
                  <c:v>5.41</c:v>
                </c:pt>
                <c:pt idx="672">
                  <c:v>5.39</c:v>
                </c:pt>
                <c:pt idx="673">
                  <c:v>5.39</c:v>
                </c:pt>
                <c:pt idx="674">
                  <c:v>5.33</c:v>
                </c:pt>
                <c:pt idx="675">
                  <c:v>5.35</c:v>
                </c:pt>
                <c:pt idx="676">
                  <c:v>5.3599999999999985</c:v>
                </c:pt>
                <c:pt idx="677">
                  <c:v>5.4300000000000024</c:v>
                </c:pt>
                <c:pt idx="678">
                  <c:v>5.4700000000000024</c:v>
                </c:pt>
                <c:pt idx="679">
                  <c:v>5.53</c:v>
                </c:pt>
                <c:pt idx="680">
                  <c:v>5.49</c:v>
                </c:pt>
                <c:pt idx="681">
                  <c:v>5.5</c:v>
                </c:pt>
                <c:pt idx="682">
                  <c:v>5.49</c:v>
                </c:pt>
                <c:pt idx="683">
                  <c:v>5.38</c:v>
                </c:pt>
                <c:pt idx="684">
                  <c:v>5.33</c:v>
                </c:pt>
                <c:pt idx="685">
                  <c:v>5.31</c:v>
                </c:pt>
                <c:pt idx="686">
                  <c:v>5.31</c:v>
                </c:pt>
                <c:pt idx="687">
                  <c:v>5.29</c:v>
                </c:pt>
                <c:pt idx="688">
                  <c:v>5.35</c:v>
                </c:pt>
                <c:pt idx="689">
                  <c:v>5.3</c:v>
                </c:pt>
                <c:pt idx="690">
                  <c:v>5.33</c:v>
                </c:pt>
                <c:pt idx="691">
                  <c:v>5.31</c:v>
                </c:pt>
                <c:pt idx="692">
                  <c:v>5.29</c:v>
                </c:pt>
                <c:pt idx="693">
                  <c:v>5.29</c:v>
                </c:pt>
                <c:pt idx="694">
                  <c:v>5.34</c:v>
                </c:pt>
                <c:pt idx="695">
                  <c:v>5.2700000000000014</c:v>
                </c:pt>
                <c:pt idx="696">
                  <c:v>5.26</c:v>
                </c:pt>
                <c:pt idx="697">
                  <c:v>5.2</c:v>
                </c:pt>
                <c:pt idx="698">
                  <c:v>5.21</c:v>
                </c:pt>
                <c:pt idx="699">
                  <c:v>5.21</c:v>
                </c:pt>
                <c:pt idx="700">
                  <c:v>5.21</c:v>
                </c:pt>
                <c:pt idx="701">
                  <c:v>5.17</c:v>
                </c:pt>
                <c:pt idx="702">
                  <c:v>5.23</c:v>
                </c:pt>
                <c:pt idx="703">
                  <c:v>5.26</c:v>
                </c:pt>
                <c:pt idx="704">
                  <c:v>5.1599999999999975</c:v>
                </c:pt>
                <c:pt idx="705">
                  <c:v>5.23</c:v>
                </c:pt>
                <c:pt idx="706">
                  <c:v>5.2700000000000014</c:v>
                </c:pt>
                <c:pt idx="707">
                  <c:v>5.2</c:v>
                </c:pt>
                <c:pt idx="708">
                  <c:v>5.17</c:v>
                </c:pt>
                <c:pt idx="709">
                  <c:v>5.1599999999999975</c:v>
                </c:pt>
                <c:pt idx="710">
                  <c:v>5.22</c:v>
                </c:pt>
                <c:pt idx="711">
                  <c:v>5.2</c:v>
                </c:pt>
                <c:pt idx="712">
                  <c:v>5.25</c:v>
                </c:pt>
                <c:pt idx="713">
                  <c:v>5.22</c:v>
                </c:pt>
                <c:pt idx="714">
                  <c:v>5.1899999999999995</c:v>
                </c:pt>
                <c:pt idx="715">
                  <c:v>5.18</c:v>
                </c:pt>
                <c:pt idx="716">
                  <c:v>5.1199999999999966</c:v>
                </c:pt>
                <c:pt idx="717">
                  <c:v>5.1599999999999975</c:v>
                </c:pt>
                <c:pt idx="718">
                  <c:v>5.13</c:v>
                </c:pt>
                <c:pt idx="719">
                  <c:v>5.0999999999999996</c:v>
                </c:pt>
                <c:pt idx="720">
                  <c:v>5.0999999999999996</c:v>
                </c:pt>
                <c:pt idx="721">
                  <c:v>5.1099999999999985</c:v>
                </c:pt>
                <c:pt idx="722">
                  <c:v>5.0999999999999996</c:v>
                </c:pt>
                <c:pt idx="723">
                  <c:v>4.9300000000000024</c:v>
                </c:pt>
                <c:pt idx="724">
                  <c:v>4.9700000000000024</c:v>
                </c:pt>
                <c:pt idx="725">
                  <c:v>4.99</c:v>
                </c:pt>
                <c:pt idx="726">
                  <c:v>4.99</c:v>
                </c:pt>
                <c:pt idx="727">
                  <c:v>5.03</c:v>
                </c:pt>
                <c:pt idx="728">
                  <c:v>5.05</c:v>
                </c:pt>
                <c:pt idx="729">
                  <c:v>5.07</c:v>
                </c:pt>
                <c:pt idx="730">
                  <c:v>5.1899999999999995</c:v>
                </c:pt>
                <c:pt idx="731">
                  <c:v>5.23</c:v>
                </c:pt>
                <c:pt idx="732">
                  <c:v>5.14</c:v>
                </c:pt>
                <c:pt idx="733">
                  <c:v>5.1499999999999995</c:v>
                </c:pt>
                <c:pt idx="734">
                  <c:v>5.1499999999999995</c:v>
                </c:pt>
                <c:pt idx="735">
                  <c:v>5.25</c:v>
                </c:pt>
                <c:pt idx="736">
                  <c:v>5.18</c:v>
                </c:pt>
                <c:pt idx="737">
                  <c:v>5.1899999999999995</c:v>
                </c:pt>
                <c:pt idx="738">
                  <c:v>5.18</c:v>
                </c:pt>
                <c:pt idx="739">
                  <c:v>5.1599999999999975</c:v>
                </c:pt>
                <c:pt idx="740">
                  <c:v>5.1499999999999995</c:v>
                </c:pt>
                <c:pt idx="741">
                  <c:v>5.1499999999999995</c:v>
                </c:pt>
                <c:pt idx="742">
                  <c:v>5.1899999999999995</c:v>
                </c:pt>
                <c:pt idx="743">
                  <c:v>5.22</c:v>
                </c:pt>
                <c:pt idx="744">
                  <c:v>5.13</c:v>
                </c:pt>
                <c:pt idx="745">
                  <c:v>5.1099999999999985</c:v>
                </c:pt>
                <c:pt idx="746">
                  <c:v>5.0599999999999996</c:v>
                </c:pt>
                <c:pt idx="747">
                  <c:v>5.07</c:v>
                </c:pt>
                <c:pt idx="748">
                  <c:v>5.0599999999999996</c:v>
                </c:pt>
                <c:pt idx="749">
                  <c:v>5.0199999999999996</c:v>
                </c:pt>
                <c:pt idx="750">
                  <c:v>4.9800000000000004</c:v>
                </c:pt>
                <c:pt idx="751">
                  <c:v>4.99</c:v>
                </c:pt>
                <c:pt idx="752">
                  <c:v>5.03</c:v>
                </c:pt>
                <c:pt idx="753">
                  <c:v>5.0199999999999996</c:v>
                </c:pt>
                <c:pt idx="754">
                  <c:v>5.03</c:v>
                </c:pt>
                <c:pt idx="755">
                  <c:v>5.0199999999999996</c:v>
                </c:pt>
                <c:pt idx="756">
                  <c:v>4.99</c:v>
                </c:pt>
                <c:pt idx="757">
                  <c:v>4.96</c:v>
                </c:pt>
                <c:pt idx="758">
                  <c:v>4.9700000000000024</c:v>
                </c:pt>
                <c:pt idx="759">
                  <c:v>4.9700000000000024</c:v>
                </c:pt>
                <c:pt idx="760">
                  <c:v>4.9300000000000024</c:v>
                </c:pt>
                <c:pt idx="761">
                  <c:v>4.8899999999999997</c:v>
                </c:pt>
                <c:pt idx="762">
                  <c:v>4.9300000000000024</c:v>
                </c:pt>
                <c:pt idx="763">
                  <c:v>4.9700000000000024</c:v>
                </c:pt>
                <c:pt idx="764">
                  <c:v>5.03</c:v>
                </c:pt>
                <c:pt idx="765">
                  <c:v>5.01</c:v>
                </c:pt>
                <c:pt idx="766">
                  <c:v>4.9700000000000024</c:v>
                </c:pt>
                <c:pt idx="767">
                  <c:v>4.99</c:v>
                </c:pt>
                <c:pt idx="768">
                  <c:v>5.01</c:v>
                </c:pt>
                <c:pt idx="769">
                  <c:v>5.04</c:v>
                </c:pt>
                <c:pt idx="770">
                  <c:v>5.07</c:v>
                </c:pt>
                <c:pt idx="771">
                  <c:v>5.07</c:v>
                </c:pt>
                <c:pt idx="772">
                  <c:v>5.08</c:v>
                </c:pt>
                <c:pt idx="773">
                  <c:v>5.03</c:v>
                </c:pt>
                <c:pt idx="774">
                  <c:v>5.0599999999999996</c:v>
                </c:pt>
                <c:pt idx="775">
                  <c:v>5.1099999999999985</c:v>
                </c:pt>
                <c:pt idx="776">
                  <c:v>5.2</c:v>
                </c:pt>
                <c:pt idx="777">
                  <c:v>5.25</c:v>
                </c:pt>
                <c:pt idx="778">
                  <c:v>5.26</c:v>
                </c:pt>
                <c:pt idx="779">
                  <c:v>5.28</c:v>
                </c:pt>
                <c:pt idx="780">
                  <c:v>5.37</c:v>
                </c:pt>
                <c:pt idx="781">
                  <c:v>5.34</c:v>
                </c:pt>
                <c:pt idx="782">
                  <c:v>5.31</c:v>
                </c:pt>
                <c:pt idx="783">
                  <c:v>5.33</c:v>
                </c:pt>
                <c:pt idx="784">
                  <c:v>5.34</c:v>
                </c:pt>
                <c:pt idx="785">
                  <c:v>5.3599999999999985</c:v>
                </c:pt>
                <c:pt idx="786">
                  <c:v>5.29</c:v>
                </c:pt>
                <c:pt idx="787">
                  <c:v>5.26</c:v>
                </c:pt>
                <c:pt idx="788">
                  <c:v>5.2700000000000014</c:v>
                </c:pt>
                <c:pt idx="789">
                  <c:v>5.29</c:v>
                </c:pt>
                <c:pt idx="790">
                  <c:v>5.3</c:v>
                </c:pt>
                <c:pt idx="791">
                  <c:v>5.22</c:v>
                </c:pt>
                <c:pt idx="792">
                  <c:v>5.23</c:v>
                </c:pt>
                <c:pt idx="793">
                  <c:v>5.18</c:v>
                </c:pt>
                <c:pt idx="794">
                  <c:v>5.1599999999999975</c:v>
                </c:pt>
                <c:pt idx="795">
                  <c:v>5.1499999999999995</c:v>
                </c:pt>
                <c:pt idx="796">
                  <c:v>5.23</c:v>
                </c:pt>
                <c:pt idx="797">
                  <c:v>5.07</c:v>
                </c:pt>
                <c:pt idx="798">
                  <c:v>5.1099999999999985</c:v>
                </c:pt>
                <c:pt idx="799">
                  <c:v>5.14</c:v>
                </c:pt>
                <c:pt idx="800">
                  <c:v>5.1099999999999985</c:v>
                </c:pt>
                <c:pt idx="801">
                  <c:v>5.0599999999999996</c:v>
                </c:pt>
                <c:pt idx="802">
                  <c:v>5.1599999999999975</c:v>
                </c:pt>
                <c:pt idx="803">
                  <c:v>5.13</c:v>
                </c:pt>
                <c:pt idx="804">
                  <c:v>5.07</c:v>
                </c:pt>
                <c:pt idx="805">
                  <c:v>5.0599999999999996</c:v>
                </c:pt>
                <c:pt idx="806">
                  <c:v>5.07</c:v>
                </c:pt>
                <c:pt idx="807">
                  <c:v>5.1099999999999985</c:v>
                </c:pt>
                <c:pt idx="808">
                  <c:v>5.05</c:v>
                </c:pt>
                <c:pt idx="809">
                  <c:v>5.04</c:v>
                </c:pt>
                <c:pt idx="810">
                  <c:v>5.03</c:v>
                </c:pt>
                <c:pt idx="811">
                  <c:v>5.08</c:v>
                </c:pt>
                <c:pt idx="812">
                  <c:v>5.13</c:v>
                </c:pt>
                <c:pt idx="813">
                  <c:v>5.05</c:v>
                </c:pt>
                <c:pt idx="814">
                  <c:v>5.04</c:v>
                </c:pt>
                <c:pt idx="815">
                  <c:v>5.04</c:v>
                </c:pt>
                <c:pt idx="816">
                  <c:v>5.08</c:v>
                </c:pt>
                <c:pt idx="817">
                  <c:v>5.13</c:v>
                </c:pt>
                <c:pt idx="818">
                  <c:v>5.13</c:v>
                </c:pt>
                <c:pt idx="819">
                  <c:v>5.1599999999999975</c:v>
                </c:pt>
                <c:pt idx="820">
                  <c:v>5.1199999999999966</c:v>
                </c:pt>
                <c:pt idx="821">
                  <c:v>5.09</c:v>
                </c:pt>
                <c:pt idx="822">
                  <c:v>5.1199999999999966</c:v>
                </c:pt>
                <c:pt idx="823">
                  <c:v>5.0999999999999996</c:v>
                </c:pt>
                <c:pt idx="824">
                  <c:v>5.08</c:v>
                </c:pt>
                <c:pt idx="825">
                  <c:v>5.0599999999999996</c:v>
                </c:pt>
                <c:pt idx="826">
                  <c:v>5.03</c:v>
                </c:pt>
                <c:pt idx="827">
                  <c:v>5.03</c:v>
                </c:pt>
                <c:pt idx="828">
                  <c:v>5.01</c:v>
                </c:pt>
                <c:pt idx="829">
                  <c:v>5.01</c:v>
                </c:pt>
                <c:pt idx="830">
                  <c:v>5.03</c:v>
                </c:pt>
                <c:pt idx="831">
                  <c:v>5</c:v>
                </c:pt>
                <c:pt idx="832">
                  <c:v>5.01</c:v>
                </c:pt>
                <c:pt idx="833">
                  <c:v>5</c:v>
                </c:pt>
                <c:pt idx="834">
                  <c:v>5.07</c:v>
                </c:pt>
                <c:pt idx="835">
                  <c:v>5.0599999999999996</c:v>
                </c:pt>
                <c:pt idx="836">
                  <c:v>5.01</c:v>
                </c:pt>
                <c:pt idx="837">
                  <c:v>5.05</c:v>
                </c:pt>
                <c:pt idx="838">
                  <c:v>5.04</c:v>
                </c:pt>
                <c:pt idx="839">
                  <c:v>5.0199999999999996</c:v>
                </c:pt>
                <c:pt idx="840">
                  <c:v>5.0199999999999996</c:v>
                </c:pt>
                <c:pt idx="841">
                  <c:v>5</c:v>
                </c:pt>
                <c:pt idx="842">
                  <c:v>5.07</c:v>
                </c:pt>
                <c:pt idx="843">
                  <c:v>5.1099999999999985</c:v>
                </c:pt>
                <c:pt idx="844">
                  <c:v>5.1099999999999985</c:v>
                </c:pt>
                <c:pt idx="845">
                  <c:v>5.1499999999999995</c:v>
                </c:pt>
                <c:pt idx="846">
                  <c:v>5.1199999999999966</c:v>
                </c:pt>
                <c:pt idx="847">
                  <c:v>5.1199999999999966</c:v>
                </c:pt>
                <c:pt idx="848">
                  <c:v>5.1599999999999975</c:v>
                </c:pt>
                <c:pt idx="849">
                  <c:v>5.23</c:v>
                </c:pt>
                <c:pt idx="850">
                  <c:v>5.25</c:v>
                </c:pt>
                <c:pt idx="851">
                  <c:v>5.26</c:v>
                </c:pt>
                <c:pt idx="852">
                  <c:v>5.24</c:v>
                </c:pt>
                <c:pt idx="853">
                  <c:v>5.23</c:v>
                </c:pt>
                <c:pt idx="854">
                  <c:v>5.2</c:v>
                </c:pt>
                <c:pt idx="855">
                  <c:v>5.17</c:v>
                </c:pt>
                <c:pt idx="856">
                  <c:v>5.1599999999999975</c:v>
                </c:pt>
                <c:pt idx="857">
                  <c:v>5.1199999999999966</c:v>
                </c:pt>
                <c:pt idx="858">
                  <c:v>5.1899999999999995</c:v>
                </c:pt>
                <c:pt idx="859">
                  <c:v>5.1599999999999975</c:v>
                </c:pt>
                <c:pt idx="860">
                  <c:v>5.14</c:v>
                </c:pt>
                <c:pt idx="861">
                  <c:v>5.1599999999999975</c:v>
                </c:pt>
                <c:pt idx="862">
                  <c:v>5.1899999999999995</c:v>
                </c:pt>
                <c:pt idx="863">
                  <c:v>5.14</c:v>
                </c:pt>
                <c:pt idx="864">
                  <c:v>5.17</c:v>
                </c:pt>
                <c:pt idx="865">
                  <c:v>5.1499999999999995</c:v>
                </c:pt>
                <c:pt idx="866">
                  <c:v>5.13</c:v>
                </c:pt>
                <c:pt idx="867">
                  <c:v>5.13</c:v>
                </c:pt>
                <c:pt idx="868">
                  <c:v>5.14</c:v>
                </c:pt>
                <c:pt idx="869">
                  <c:v>5.13</c:v>
                </c:pt>
                <c:pt idx="870">
                  <c:v>5.1099999999999985</c:v>
                </c:pt>
                <c:pt idx="871">
                  <c:v>5.09</c:v>
                </c:pt>
                <c:pt idx="872">
                  <c:v>5.07</c:v>
                </c:pt>
                <c:pt idx="873">
                  <c:v>5.03</c:v>
                </c:pt>
                <c:pt idx="874">
                  <c:v>5.0199999999999996</c:v>
                </c:pt>
                <c:pt idx="875">
                  <c:v>5.03</c:v>
                </c:pt>
                <c:pt idx="876">
                  <c:v>5.03</c:v>
                </c:pt>
                <c:pt idx="877">
                  <c:v>5.01</c:v>
                </c:pt>
                <c:pt idx="878">
                  <c:v>4.99</c:v>
                </c:pt>
                <c:pt idx="879">
                  <c:v>4.9700000000000024</c:v>
                </c:pt>
                <c:pt idx="880">
                  <c:v>4.9400000000000004</c:v>
                </c:pt>
                <c:pt idx="881">
                  <c:v>4.9400000000000004</c:v>
                </c:pt>
                <c:pt idx="882">
                  <c:v>4.9400000000000004</c:v>
                </c:pt>
                <c:pt idx="883">
                  <c:v>4.9000000000000004</c:v>
                </c:pt>
                <c:pt idx="884">
                  <c:v>4.87</c:v>
                </c:pt>
                <c:pt idx="885">
                  <c:v>4.87</c:v>
                </c:pt>
                <c:pt idx="886">
                  <c:v>4.8499999999999996</c:v>
                </c:pt>
                <c:pt idx="887">
                  <c:v>4.8599999999999985</c:v>
                </c:pt>
                <c:pt idx="888">
                  <c:v>4.87</c:v>
                </c:pt>
                <c:pt idx="889">
                  <c:v>4.92</c:v>
                </c:pt>
                <c:pt idx="890">
                  <c:v>4.92</c:v>
                </c:pt>
                <c:pt idx="891">
                  <c:v>4.91</c:v>
                </c:pt>
                <c:pt idx="892">
                  <c:v>4.91</c:v>
                </c:pt>
                <c:pt idx="893">
                  <c:v>4.91</c:v>
                </c:pt>
                <c:pt idx="894">
                  <c:v>4.88</c:v>
                </c:pt>
                <c:pt idx="895">
                  <c:v>4.8499999999999996</c:v>
                </c:pt>
                <c:pt idx="896">
                  <c:v>4.8199999999999985</c:v>
                </c:pt>
                <c:pt idx="897">
                  <c:v>4.8199999999999985</c:v>
                </c:pt>
                <c:pt idx="898">
                  <c:v>4.84</c:v>
                </c:pt>
                <c:pt idx="899">
                  <c:v>4.83</c:v>
                </c:pt>
                <c:pt idx="900">
                  <c:v>4.84</c:v>
                </c:pt>
                <c:pt idx="901">
                  <c:v>4.83</c:v>
                </c:pt>
                <c:pt idx="902">
                  <c:v>4.83</c:v>
                </c:pt>
                <c:pt idx="903">
                  <c:v>4.8</c:v>
                </c:pt>
                <c:pt idx="904">
                  <c:v>4.8</c:v>
                </c:pt>
                <c:pt idx="905">
                  <c:v>4.8</c:v>
                </c:pt>
                <c:pt idx="906">
                  <c:v>4.76</c:v>
                </c:pt>
                <c:pt idx="907">
                  <c:v>4.7300000000000004</c:v>
                </c:pt>
                <c:pt idx="908">
                  <c:v>4.72</c:v>
                </c:pt>
                <c:pt idx="909">
                  <c:v>4.7300000000000004</c:v>
                </c:pt>
                <c:pt idx="910">
                  <c:v>4.6399999999999997</c:v>
                </c:pt>
                <c:pt idx="911">
                  <c:v>4.6199999999999966</c:v>
                </c:pt>
                <c:pt idx="912">
                  <c:v>4.68</c:v>
                </c:pt>
                <c:pt idx="913">
                  <c:v>4.6899999999999995</c:v>
                </c:pt>
                <c:pt idx="914">
                  <c:v>4.7</c:v>
                </c:pt>
                <c:pt idx="915">
                  <c:v>4.7</c:v>
                </c:pt>
                <c:pt idx="916">
                  <c:v>4.6899999999999995</c:v>
                </c:pt>
                <c:pt idx="917">
                  <c:v>4.6099999999999985</c:v>
                </c:pt>
                <c:pt idx="918">
                  <c:v>4.6199999999999966</c:v>
                </c:pt>
                <c:pt idx="919">
                  <c:v>4.63</c:v>
                </c:pt>
                <c:pt idx="920">
                  <c:v>4.63</c:v>
                </c:pt>
                <c:pt idx="921">
                  <c:v>4.63</c:v>
                </c:pt>
                <c:pt idx="922">
                  <c:v>4.6099999999999985</c:v>
                </c:pt>
                <c:pt idx="923">
                  <c:v>4.59</c:v>
                </c:pt>
                <c:pt idx="924">
                  <c:v>4.59</c:v>
                </c:pt>
                <c:pt idx="925">
                  <c:v>4.59</c:v>
                </c:pt>
                <c:pt idx="926">
                  <c:v>4.63</c:v>
                </c:pt>
                <c:pt idx="927">
                  <c:v>4.6199999999999966</c:v>
                </c:pt>
                <c:pt idx="928">
                  <c:v>4.6099999999999985</c:v>
                </c:pt>
                <c:pt idx="929">
                  <c:v>4.6099999999999985</c:v>
                </c:pt>
                <c:pt idx="930">
                  <c:v>4.6099999999999985</c:v>
                </c:pt>
                <c:pt idx="931">
                  <c:v>4.6199999999999966</c:v>
                </c:pt>
                <c:pt idx="932">
                  <c:v>4.5999999999999996</c:v>
                </c:pt>
                <c:pt idx="933">
                  <c:v>4.59</c:v>
                </c:pt>
                <c:pt idx="934">
                  <c:v>4.5599999999999996</c:v>
                </c:pt>
                <c:pt idx="935">
                  <c:v>4.57</c:v>
                </c:pt>
                <c:pt idx="936">
                  <c:v>4.5599999999999996</c:v>
                </c:pt>
                <c:pt idx="937">
                  <c:v>4.57</c:v>
                </c:pt>
                <c:pt idx="938">
                  <c:v>4.57</c:v>
                </c:pt>
                <c:pt idx="939">
                  <c:v>4.5599999999999996</c:v>
                </c:pt>
                <c:pt idx="940">
                  <c:v>4.49</c:v>
                </c:pt>
                <c:pt idx="941">
                  <c:v>4.53</c:v>
                </c:pt>
                <c:pt idx="942">
                  <c:v>4.51</c:v>
                </c:pt>
                <c:pt idx="943">
                  <c:v>4.5199999999999996</c:v>
                </c:pt>
                <c:pt idx="944">
                  <c:v>4.5199999999999996</c:v>
                </c:pt>
                <c:pt idx="945">
                  <c:v>4.4400000000000004</c:v>
                </c:pt>
                <c:pt idx="946">
                  <c:v>4.5199999999999996</c:v>
                </c:pt>
                <c:pt idx="947">
                  <c:v>4.53</c:v>
                </c:pt>
                <c:pt idx="948">
                  <c:v>4.51</c:v>
                </c:pt>
                <c:pt idx="949">
                  <c:v>4.5199999999999996</c:v>
                </c:pt>
                <c:pt idx="950">
                  <c:v>4.53</c:v>
                </c:pt>
                <c:pt idx="951">
                  <c:v>4.5</c:v>
                </c:pt>
                <c:pt idx="952">
                  <c:v>4.49</c:v>
                </c:pt>
                <c:pt idx="953">
                  <c:v>4.5</c:v>
                </c:pt>
                <c:pt idx="954">
                  <c:v>4.3599999999999985</c:v>
                </c:pt>
                <c:pt idx="955">
                  <c:v>4.3499999999999996</c:v>
                </c:pt>
                <c:pt idx="956">
                  <c:v>4.33</c:v>
                </c:pt>
                <c:pt idx="957">
                  <c:v>4.33</c:v>
                </c:pt>
                <c:pt idx="958">
                  <c:v>4.34</c:v>
                </c:pt>
                <c:pt idx="959">
                  <c:v>4.38</c:v>
                </c:pt>
                <c:pt idx="960">
                  <c:v>4.38</c:v>
                </c:pt>
                <c:pt idx="961">
                  <c:v>4.5</c:v>
                </c:pt>
                <c:pt idx="962">
                  <c:v>4.49</c:v>
                </c:pt>
                <c:pt idx="963">
                  <c:v>4.3599999999999985</c:v>
                </c:pt>
                <c:pt idx="964">
                  <c:v>4.5599999999999996</c:v>
                </c:pt>
                <c:pt idx="965">
                  <c:v>4.3899999999999997</c:v>
                </c:pt>
                <c:pt idx="966">
                  <c:v>4.5</c:v>
                </c:pt>
                <c:pt idx="967">
                  <c:v>4.5</c:v>
                </c:pt>
                <c:pt idx="968">
                  <c:v>4.5199999999999996</c:v>
                </c:pt>
                <c:pt idx="969">
                  <c:v>4.5199999999999996</c:v>
                </c:pt>
                <c:pt idx="970">
                  <c:v>4.37</c:v>
                </c:pt>
                <c:pt idx="971">
                  <c:v>4.34</c:v>
                </c:pt>
                <c:pt idx="972">
                  <c:v>4.3099999999999996</c:v>
                </c:pt>
                <c:pt idx="973">
                  <c:v>4.3099999999999996</c:v>
                </c:pt>
                <c:pt idx="974">
                  <c:v>4.49</c:v>
                </c:pt>
                <c:pt idx="975">
                  <c:v>4.33</c:v>
                </c:pt>
                <c:pt idx="976">
                  <c:v>4.28</c:v>
                </c:pt>
                <c:pt idx="977">
                  <c:v>4.4300000000000024</c:v>
                </c:pt>
                <c:pt idx="978">
                  <c:v>4.4700000000000024</c:v>
                </c:pt>
                <c:pt idx="979">
                  <c:v>4.4700000000000024</c:v>
                </c:pt>
                <c:pt idx="980">
                  <c:v>4.3</c:v>
                </c:pt>
                <c:pt idx="981">
                  <c:v>4.2699999999999996</c:v>
                </c:pt>
                <c:pt idx="982">
                  <c:v>4.24</c:v>
                </c:pt>
                <c:pt idx="983">
                  <c:v>4.21</c:v>
                </c:pt>
                <c:pt idx="984">
                  <c:v>4.3</c:v>
                </c:pt>
                <c:pt idx="985">
                  <c:v>4.3199999999999985</c:v>
                </c:pt>
                <c:pt idx="986">
                  <c:v>4.3499999999999996</c:v>
                </c:pt>
                <c:pt idx="987">
                  <c:v>4.28</c:v>
                </c:pt>
                <c:pt idx="988">
                  <c:v>4.25</c:v>
                </c:pt>
                <c:pt idx="989">
                  <c:v>4.3899999999999997</c:v>
                </c:pt>
                <c:pt idx="990">
                  <c:v>4.29</c:v>
                </c:pt>
                <c:pt idx="991">
                  <c:v>4.2699999999999996</c:v>
                </c:pt>
                <c:pt idx="992">
                  <c:v>4.24</c:v>
                </c:pt>
                <c:pt idx="993">
                  <c:v>4.2300000000000004</c:v>
                </c:pt>
                <c:pt idx="994">
                  <c:v>4.37</c:v>
                </c:pt>
                <c:pt idx="995">
                  <c:v>4.2</c:v>
                </c:pt>
                <c:pt idx="996">
                  <c:v>4.26</c:v>
                </c:pt>
                <c:pt idx="997">
                  <c:v>4.3</c:v>
                </c:pt>
                <c:pt idx="998">
                  <c:v>4.29</c:v>
                </c:pt>
                <c:pt idx="999">
                  <c:v>4.3499999999999996</c:v>
                </c:pt>
                <c:pt idx="1000">
                  <c:v>4.25</c:v>
                </c:pt>
                <c:pt idx="1001">
                  <c:v>4.26</c:v>
                </c:pt>
                <c:pt idx="1002">
                  <c:v>4.24</c:v>
                </c:pt>
                <c:pt idx="1003">
                  <c:v>4.21</c:v>
                </c:pt>
                <c:pt idx="1004">
                  <c:v>4.3</c:v>
                </c:pt>
                <c:pt idx="1005">
                  <c:v>4.2</c:v>
                </c:pt>
                <c:pt idx="1006">
                  <c:v>4.37</c:v>
                </c:pt>
                <c:pt idx="1007">
                  <c:v>4.3899999999999997</c:v>
                </c:pt>
                <c:pt idx="1008">
                  <c:v>4.38</c:v>
                </c:pt>
                <c:pt idx="1009">
                  <c:v>4.4300000000000024</c:v>
                </c:pt>
                <c:pt idx="1010">
                  <c:v>4.51</c:v>
                </c:pt>
                <c:pt idx="1011">
                  <c:v>4.55</c:v>
                </c:pt>
                <c:pt idx="1012">
                  <c:v>4.53</c:v>
                </c:pt>
                <c:pt idx="1013">
                  <c:v>4.55</c:v>
                </c:pt>
                <c:pt idx="1014">
                  <c:v>4.5599999999999996</c:v>
                </c:pt>
                <c:pt idx="1015">
                  <c:v>4.5599999999999996</c:v>
                </c:pt>
                <c:pt idx="1016">
                  <c:v>4.54</c:v>
                </c:pt>
                <c:pt idx="1017">
                  <c:v>4.55</c:v>
                </c:pt>
                <c:pt idx="1018">
                  <c:v>4.55</c:v>
                </c:pt>
                <c:pt idx="1019">
                  <c:v>4.55</c:v>
                </c:pt>
                <c:pt idx="1020">
                  <c:v>4.59</c:v>
                </c:pt>
                <c:pt idx="1021">
                  <c:v>4.57</c:v>
                </c:pt>
                <c:pt idx="1022">
                  <c:v>4.6599999999999975</c:v>
                </c:pt>
                <c:pt idx="1023">
                  <c:v>4.71</c:v>
                </c:pt>
                <c:pt idx="1024">
                  <c:v>4.7</c:v>
                </c:pt>
                <c:pt idx="1025">
                  <c:v>4.67</c:v>
                </c:pt>
                <c:pt idx="1026">
                  <c:v>4.74</c:v>
                </c:pt>
                <c:pt idx="1027">
                  <c:v>4.91</c:v>
                </c:pt>
                <c:pt idx="1028">
                  <c:v>4.87</c:v>
                </c:pt>
                <c:pt idx="1029">
                  <c:v>4.9000000000000004</c:v>
                </c:pt>
                <c:pt idx="1030">
                  <c:v>4.9700000000000024</c:v>
                </c:pt>
                <c:pt idx="1031">
                  <c:v>5</c:v>
                </c:pt>
                <c:pt idx="1032">
                  <c:v>5.1899999999999995</c:v>
                </c:pt>
                <c:pt idx="1033">
                  <c:v>5.07</c:v>
                </c:pt>
                <c:pt idx="1034">
                  <c:v>5.0199999999999996</c:v>
                </c:pt>
                <c:pt idx="1035">
                  <c:v>4.9700000000000024</c:v>
                </c:pt>
                <c:pt idx="1036">
                  <c:v>4.9700000000000024</c:v>
                </c:pt>
                <c:pt idx="1037">
                  <c:v>4.96</c:v>
                </c:pt>
                <c:pt idx="1038">
                  <c:v>4.9700000000000024</c:v>
                </c:pt>
                <c:pt idx="1039">
                  <c:v>4.9700000000000024</c:v>
                </c:pt>
                <c:pt idx="1040">
                  <c:v>4.99</c:v>
                </c:pt>
                <c:pt idx="1041">
                  <c:v>5.0199999999999996</c:v>
                </c:pt>
                <c:pt idx="1042">
                  <c:v>5.01</c:v>
                </c:pt>
                <c:pt idx="1043">
                  <c:v>5.0199999999999996</c:v>
                </c:pt>
                <c:pt idx="1044">
                  <c:v>4.99</c:v>
                </c:pt>
                <c:pt idx="1045">
                  <c:v>4.96</c:v>
                </c:pt>
                <c:pt idx="1046">
                  <c:v>4.91</c:v>
                </c:pt>
                <c:pt idx="1047">
                  <c:v>4.8499999999999996</c:v>
                </c:pt>
                <c:pt idx="1048">
                  <c:v>4.8599999999999985</c:v>
                </c:pt>
                <c:pt idx="1049">
                  <c:v>4.79</c:v>
                </c:pt>
                <c:pt idx="1050">
                  <c:v>4.7300000000000004</c:v>
                </c:pt>
                <c:pt idx="1051">
                  <c:v>4.75</c:v>
                </c:pt>
                <c:pt idx="1052">
                  <c:v>4.79</c:v>
                </c:pt>
                <c:pt idx="1053">
                  <c:v>4.76</c:v>
                </c:pt>
                <c:pt idx="1054">
                  <c:v>4.74</c:v>
                </c:pt>
                <c:pt idx="1055">
                  <c:v>4.74</c:v>
                </c:pt>
                <c:pt idx="1056">
                  <c:v>4.7699999999999996</c:v>
                </c:pt>
                <c:pt idx="1057">
                  <c:v>4.78</c:v>
                </c:pt>
                <c:pt idx="1058">
                  <c:v>4.8</c:v>
                </c:pt>
                <c:pt idx="1059">
                  <c:v>4.8199999999999985</c:v>
                </c:pt>
                <c:pt idx="1060">
                  <c:v>4.8099999999999996</c:v>
                </c:pt>
                <c:pt idx="1061">
                  <c:v>4.8099999999999996</c:v>
                </c:pt>
                <c:pt idx="1062">
                  <c:v>4.8099999999999996</c:v>
                </c:pt>
                <c:pt idx="1063">
                  <c:v>4.84</c:v>
                </c:pt>
                <c:pt idx="1064">
                  <c:v>4.8099999999999996</c:v>
                </c:pt>
                <c:pt idx="1065">
                  <c:v>4.78</c:v>
                </c:pt>
                <c:pt idx="1066">
                  <c:v>4.83</c:v>
                </c:pt>
                <c:pt idx="1067">
                  <c:v>4.84</c:v>
                </c:pt>
                <c:pt idx="1068">
                  <c:v>4.8899999999999997</c:v>
                </c:pt>
                <c:pt idx="1069">
                  <c:v>4.96</c:v>
                </c:pt>
                <c:pt idx="1070">
                  <c:v>4.99</c:v>
                </c:pt>
                <c:pt idx="1071">
                  <c:v>5.0199999999999996</c:v>
                </c:pt>
                <c:pt idx="1072">
                  <c:v>5.0599999999999996</c:v>
                </c:pt>
                <c:pt idx="1073">
                  <c:v>5.0599999999999996</c:v>
                </c:pt>
                <c:pt idx="1074">
                  <c:v>5.04</c:v>
                </c:pt>
                <c:pt idx="1075">
                  <c:v>5.0199999999999996</c:v>
                </c:pt>
                <c:pt idx="1076">
                  <c:v>4.9800000000000004</c:v>
                </c:pt>
                <c:pt idx="1077">
                  <c:v>4.96</c:v>
                </c:pt>
                <c:pt idx="1078">
                  <c:v>4.9300000000000024</c:v>
                </c:pt>
                <c:pt idx="1079">
                  <c:v>4.95</c:v>
                </c:pt>
                <c:pt idx="1080">
                  <c:v>4.95</c:v>
                </c:pt>
                <c:pt idx="1081">
                  <c:v>4.91</c:v>
                </c:pt>
                <c:pt idx="1082">
                  <c:v>4.9000000000000004</c:v>
                </c:pt>
                <c:pt idx="1083">
                  <c:v>4.87</c:v>
                </c:pt>
                <c:pt idx="1084">
                  <c:v>4.8599999999999985</c:v>
                </c:pt>
                <c:pt idx="1085">
                  <c:v>4.8499999999999996</c:v>
                </c:pt>
                <c:pt idx="1086">
                  <c:v>4.8499999999999996</c:v>
                </c:pt>
                <c:pt idx="1087">
                  <c:v>4.84</c:v>
                </c:pt>
                <c:pt idx="1088">
                  <c:v>4.88</c:v>
                </c:pt>
                <c:pt idx="1089">
                  <c:v>4.87</c:v>
                </c:pt>
                <c:pt idx="1090">
                  <c:v>4.8499999999999996</c:v>
                </c:pt>
                <c:pt idx="1091">
                  <c:v>4.8499999999999996</c:v>
                </c:pt>
                <c:pt idx="1092">
                  <c:v>4.8499999999999996</c:v>
                </c:pt>
                <c:pt idx="1093">
                  <c:v>4.8199999999999985</c:v>
                </c:pt>
                <c:pt idx="1094">
                  <c:v>4.8099999999999996</c:v>
                </c:pt>
                <c:pt idx="1095">
                  <c:v>4.79</c:v>
                </c:pt>
                <c:pt idx="1096">
                  <c:v>4.7699999999999996</c:v>
                </c:pt>
                <c:pt idx="1097">
                  <c:v>4.74</c:v>
                </c:pt>
                <c:pt idx="1098">
                  <c:v>4.76</c:v>
                </c:pt>
                <c:pt idx="1099">
                  <c:v>4.75</c:v>
                </c:pt>
                <c:pt idx="1100">
                  <c:v>4.79</c:v>
                </c:pt>
                <c:pt idx="1101">
                  <c:v>4.8099999999999996</c:v>
                </c:pt>
                <c:pt idx="1102">
                  <c:v>4.79</c:v>
                </c:pt>
                <c:pt idx="1103">
                  <c:v>4.8099999999999996</c:v>
                </c:pt>
                <c:pt idx="1104">
                  <c:v>4.8199999999999985</c:v>
                </c:pt>
                <c:pt idx="1105">
                  <c:v>4.8499999999999996</c:v>
                </c:pt>
                <c:pt idx="1106">
                  <c:v>4.8499999999999996</c:v>
                </c:pt>
                <c:pt idx="1107">
                  <c:v>4.8599999999999985</c:v>
                </c:pt>
                <c:pt idx="1108">
                  <c:v>4.84</c:v>
                </c:pt>
                <c:pt idx="1109">
                  <c:v>4.8599999999999985</c:v>
                </c:pt>
                <c:pt idx="1110">
                  <c:v>4.83</c:v>
                </c:pt>
                <c:pt idx="1111">
                  <c:v>4.8599999999999985</c:v>
                </c:pt>
                <c:pt idx="1112">
                  <c:v>4.8899999999999997</c:v>
                </c:pt>
                <c:pt idx="1113">
                  <c:v>4.9000000000000004</c:v>
                </c:pt>
                <c:pt idx="1114">
                  <c:v>4.91</c:v>
                </c:pt>
                <c:pt idx="1115">
                  <c:v>4.9000000000000004</c:v>
                </c:pt>
                <c:pt idx="1116">
                  <c:v>4.87</c:v>
                </c:pt>
                <c:pt idx="1117">
                  <c:v>4.87</c:v>
                </c:pt>
                <c:pt idx="1118">
                  <c:v>4.8499999999999996</c:v>
                </c:pt>
                <c:pt idx="1119">
                  <c:v>4.83</c:v>
                </c:pt>
                <c:pt idx="1120">
                  <c:v>4.8199999999999985</c:v>
                </c:pt>
                <c:pt idx="1121">
                  <c:v>4.78</c:v>
                </c:pt>
                <c:pt idx="1122">
                  <c:v>4.78</c:v>
                </c:pt>
                <c:pt idx="1123">
                  <c:v>4.78</c:v>
                </c:pt>
                <c:pt idx="1124">
                  <c:v>4.78</c:v>
                </c:pt>
                <c:pt idx="1125">
                  <c:v>4.7699999999999996</c:v>
                </c:pt>
                <c:pt idx="1126">
                  <c:v>4.76</c:v>
                </c:pt>
                <c:pt idx="1127">
                  <c:v>4.76</c:v>
                </c:pt>
                <c:pt idx="1128">
                  <c:v>4.72</c:v>
                </c:pt>
                <c:pt idx="1129">
                  <c:v>4.7</c:v>
                </c:pt>
                <c:pt idx="1130">
                  <c:v>4.6899999999999995</c:v>
                </c:pt>
                <c:pt idx="1131">
                  <c:v>4.67</c:v>
                </c:pt>
                <c:pt idx="1132">
                  <c:v>4.6499999999999995</c:v>
                </c:pt>
                <c:pt idx="1133">
                  <c:v>4.6199999999999966</c:v>
                </c:pt>
                <c:pt idx="1134">
                  <c:v>4.6099999999999985</c:v>
                </c:pt>
                <c:pt idx="1135">
                  <c:v>4.59</c:v>
                </c:pt>
                <c:pt idx="1136">
                  <c:v>4.59</c:v>
                </c:pt>
                <c:pt idx="1137">
                  <c:v>4.59</c:v>
                </c:pt>
                <c:pt idx="1138">
                  <c:v>4.59</c:v>
                </c:pt>
                <c:pt idx="1139">
                  <c:v>4.58</c:v>
                </c:pt>
                <c:pt idx="1140">
                  <c:v>4.58</c:v>
                </c:pt>
                <c:pt idx="1141">
                  <c:v>4.55</c:v>
                </c:pt>
                <c:pt idx="1142">
                  <c:v>4.5599999999999996</c:v>
                </c:pt>
                <c:pt idx="1143">
                  <c:v>4.5999999999999996</c:v>
                </c:pt>
                <c:pt idx="1144">
                  <c:v>4.59</c:v>
                </c:pt>
                <c:pt idx="1145">
                  <c:v>4.55</c:v>
                </c:pt>
                <c:pt idx="1146">
                  <c:v>4.59</c:v>
                </c:pt>
                <c:pt idx="1147">
                  <c:v>4.57</c:v>
                </c:pt>
                <c:pt idx="1148">
                  <c:v>4.54</c:v>
                </c:pt>
                <c:pt idx="1149">
                  <c:v>4.53</c:v>
                </c:pt>
                <c:pt idx="1150">
                  <c:v>4.53</c:v>
                </c:pt>
                <c:pt idx="1151">
                  <c:v>4.55</c:v>
                </c:pt>
                <c:pt idx="1152">
                  <c:v>4.49</c:v>
                </c:pt>
                <c:pt idx="1153">
                  <c:v>4.49</c:v>
                </c:pt>
                <c:pt idx="1154">
                  <c:v>4.4800000000000004</c:v>
                </c:pt>
                <c:pt idx="1155">
                  <c:v>4.49</c:v>
                </c:pt>
                <c:pt idx="1156">
                  <c:v>4.49</c:v>
                </c:pt>
                <c:pt idx="1157">
                  <c:v>4.46</c:v>
                </c:pt>
                <c:pt idx="1158">
                  <c:v>4.46</c:v>
                </c:pt>
                <c:pt idx="1159">
                  <c:v>4.4700000000000024</c:v>
                </c:pt>
                <c:pt idx="1160">
                  <c:v>4.4700000000000024</c:v>
                </c:pt>
                <c:pt idx="1161">
                  <c:v>4.51</c:v>
                </c:pt>
                <c:pt idx="1162">
                  <c:v>4.5</c:v>
                </c:pt>
                <c:pt idx="1163">
                  <c:v>4.49</c:v>
                </c:pt>
                <c:pt idx="1164">
                  <c:v>4.49</c:v>
                </c:pt>
                <c:pt idx="1165">
                  <c:v>4.5</c:v>
                </c:pt>
                <c:pt idx="1166">
                  <c:v>4.51</c:v>
                </c:pt>
                <c:pt idx="1167">
                  <c:v>4.4700000000000024</c:v>
                </c:pt>
                <c:pt idx="1168">
                  <c:v>4.4400000000000004</c:v>
                </c:pt>
                <c:pt idx="1169">
                  <c:v>4.4400000000000004</c:v>
                </c:pt>
                <c:pt idx="1170">
                  <c:v>4.45</c:v>
                </c:pt>
                <c:pt idx="1171">
                  <c:v>4.5</c:v>
                </c:pt>
                <c:pt idx="1172">
                  <c:v>4.53</c:v>
                </c:pt>
                <c:pt idx="1173">
                  <c:v>4.57</c:v>
                </c:pt>
                <c:pt idx="1174">
                  <c:v>4.59</c:v>
                </c:pt>
                <c:pt idx="1175">
                  <c:v>4.59</c:v>
                </c:pt>
                <c:pt idx="1176">
                  <c:v>4.58</c:v>
                </c:pt>
                <c:pt idx="1177">
                  <c:v>4.55</c:v>
                </c:pt>
                <c:pt idx="1178">
                  <c:v>4.59</c:v>
                </c:pt>
                <c:pt idx="1179">
                  <c:v>4.55</c:v>
                </c:pt>
                <c:pt idx="1180">
                  <c:v>4.51</c:v>
                </c:pt>
                <c:pt idx="1181">
                  <c:v>4.5</c:v>
                </c:pt>
                <c:pt idx="1182">
                  <c:v>4.49</c:v>
                </c:pt>
                <c:pt idx="1183">
                  <c:v>4.4800000000000004</c:v>
                </c:pt>
                <c:pt idx="1184">
                  <c:v>4.49</c:v>
                </c:pt>
                <c:pt idx="1185">
                  <c:v>4.5</c:v>
                </c:pt>
                <c:pt idx="1186">
                  <c:v>4.49</c:v>
                </c:pt>
                <c:pt idx="1187">
                  <c:v>4.49</c:v>
                </c:pt>
                <c:pt idx="1188">
                  <c:v>4.53</c:v>
                </c:pt>
                <c:pt idx="1189">
                  <c:v>4.51</c:v>
                </c:pt>
                <c:pt idx="1190">
                  <c:v>4.53</c:v>
                </c:pt>
                <c:pt idx="1191">
                  <c:v>4.5199999999999996</c:v>
                </c:pt>
                <c:pt idx="1192">
                  <c:v>4.53</c:v>
                </c:pt>
                <c:pt idx="1193">
                  <c:v>4.51</c:v>
                </c:pt>
                <c:pt idx="1194">
                  <c:v>4.4700000000000024</c:v>
                </c:pt>
                <c:pt idx="1195">
                  <c:v>4.42</c:v>
                </c:pt>
                <c:pt idx="1196">
                  <c:v>4.37</c:v>
                </c:pt>
                <c:pt idx="1197">
                  <c:v>4.3499999999999996</c:v>
                </c:pt>
                <c:pt idx="1198">
                  <c:v>4.3099999999999996</c:v>
                </c:pt>
                <c:pt idx="1199">
                  <c:v>4.33</c:v>
                </c:pt>
                <c:pt idx="1200">
                  <c:v>4.33</c:v>
                </c:pt>
                <c:pt idx="1201">
                  <c:v>4.33</c:v>
                </c:pt>
                <c:pt idx="1202">
                  <c:v>4.1899999999999995</c:v>
                </c:pt>
                <c:pt idx="1203">
                  <c:v>4.22</c:v>
                </c:pt>
                <c:pt idx="1204">
                  <c:v>4.22</c:v>
                </c:pt>
                <c:pt idx="1205">
                  <c:v>4.25</c:v>
                </c:pt>
                <c:pt idx="1206">
                  <c:v>4.3199999999999985</c:v>
                </c:pt>
                <c:pt idx="1207">
                  <c:v>4.25</c:v>
                </c:pt>
                <c:pt idx="1208">
                  <c:v>4.21</c:v>
                </c:pt>
                <c:pt idx="1209">
                  <c:v>4.21</c:v>
                </c:pt>
                <c:pt idx="1210">
                  <c:v>4.28</c:v>
                </c:pt>
                <c:pt idx="1211">
                  <c:v>4.26</c:v>
                </c:pt>
                <c:pt idx="1212">
                  <c:v>4.3099999999999996</c:v>
                </c:pt>
                <c:pt idx="1213">
                  <c:v>4.3199999999999985</c:v>
                </c:pt>
                <c:pt idx="1214">
                  <c:v>4.28</c:v>
                </c:pt>
                <c:pt idx="1215">
                  <c:v>4.3099999999999996</c:v>
                </c:pt>
                <c:pt idx="1216">
                  <c:v>4.28</c:v>
                </c:pt>
                <c:pt idx="1217">
                  <c:v>4.26</c:v>
                </c:pt>
                <c:pt idx="1218">
                  <c:v>4.26</c:v>
                </c:pt>
                <c:pt idx="1219">
                  <c:v>4.21</c:v>
                </c:pt>
                <c:pt idx="1220">
                  <c:v>4.21</c:v>
                </c:pt>
                <c:pt idx="1221">
                  <c:v>4.18</c:v>
                </c:pt>
                <c:pt idx="1222">
                  <c:v>4.2</c:v>
                </c:pt>
                <c:pt idx="1223">
                  <c:v>4.18</c:v>
                </c:pt>
                <c:pt idx="1224">
                  <c:v>4.1599999999999975</c:v>
                </c:pt>
                <c:pt idx="1225">
                  <c:v>4.1399999999999997</c:v>
                </c:pt>
                <c:pt idx="1226">
                  <c:v>4.1499999999999995</c:v>
                </c:pt>
                <c:pt idx="1227">
                  <c:v>4.1499999999999995</c:v>
                </c:pt>
                <c:pt idx="1228">
                  <c:v>4.18</c:v>
                </c:pt>
                <c:pt idx="1229">
                  <c:v>4.18</c:v>
                </c:pt>
                <c:pt idx="1230">
                  <c:v>4.13</c:v>
                </c:pt>
                <c:pt idx="1231">
                  <c:v>4.13</c:v>
                </c:pt>
                <c:pt idx="1232">
                  <c:v>4.0999999999999996</c:v>
                </c:pt>
                <c:pt idx="1233">
                  <c:v>4</c:v>
                </c:pt>
                <c:pt idx="1234">
                  <c:v>4.0199999999999996</c:v>
                </c:pt>
                <c:pt idx="1235">
                  <c:v>4.05</c:v>
                </c:pt>
                <c:pt idx="1236">
                  <c:v>4.09</c:v>
                </c:pt>
                <c:pt idx="1237">
                  <c:v>4.0999999999999996</c:v>
                </c:pt>
                <c:pt idx="1238">
                  <c:v>4.07</c:v>
                </c:pt>
                <c:pt idx="1239">
                  <c:v>4.03</c:v>
                </c:pt>
                <c:pt idx="1240">
                  <c:v>4</c:v>
                </c:pt>
                <c:pt idx="1241">
                  <c:v>4</c:v>
                </c:pt>
                <c:pt idx="1242">
                  <c:v>4.03</c:v>
                </c:pt>
                <c:pt idx="1243">
                  <c:v>4.04</c:v>
                </c:pt>
                <c:pt idx="1244">
                  <c:v>4.1199999999999966</c:v>
                </c:pt>
                <c:pt idx="1245">
                  <c:v>4.1499999999999995</c:v>
                </c:pt>
                <c:pt idx="1246">
                  <c:v>4.18</c:v>
                </c:pt>
                <c:pt idx="1247">
                  <c:v>4.2</c:v>
                </c:pt>
                <c:pt idx="1248">
                  <c:v>4.17</c:v>
                </c:pt>
                <c:pt idx="1249">
                  <c:v>4.1899999999999995</c:v>
                </c:pt>
                <c:pt idx="1250">
                  <c:v>4.1899999999999995</c:v>
                </c:pt>
                <c:pt idx="1251">
                  <c:v>4.17</c:v>
                </c:pt>
                <c:pt idx="1252">
                  <c:v>4.17</c:v>
                </c:pt>
                <c:pt idx="1253">
                  <c:v>4.18</c:v>
                </c:pt>
                <c:pt idx="1254">
                  <c:v>4.17</c:v>
                </c:pt>
                <c:pt idx="1255">
                  <c:v>4.2</c:v>
                </c:pt>
                <c:pt idx="1256">
                  <c:v>4.1599999999999975</c:v>
                </c:pt>
                <c:pt idx="1257">
                  <c:v>4.17</c:v>
                </c:pt>
                <c:pt idx="1258">
                  <c:v>4.22</c:v>
                </c:pt>
                <c:pt idx="1259">
                  <c:v>4.2</c:v>
                </c:pt>
                <c:pt idx="1260">
                  <c:v>4.13</c:v>
                </c:pt>
                <c:pt idx="1261">
                  <c:v>4.04</c:v>
                </c:pt>
                <c:pt idx="1262">
                  <c:v>4.05</c:v>
                </c:pt>
                <c:pt idx="1263">
                  <c:v>4.08</c:v>
                </c:pt>
                <c:pt idx="1264">
                  <c:v>4.09</c:v>
                </c:pt>
                <c:pt idx="1265">
                  <c:v>4.0599999999999996</c:v>
                </c:pt>
                <c:pt idx="1266">
                  <c:v>4.07</c:v>
                </c:pt>
                <c:pt idx="1267">
                  <c:v>4.0599999999999996</c:v>
                </c:pt>
                <c:pt idx="1268">
                  <c:v>4.09</c:v>
                </c:pt>
                <c:pt idx="1269">
                  <c:v>4.09</c:v>
                </c:pt>
                <c:pt idx="1270">
                  <c:v>4.05</c:v>
                </c:pt>
                <c:pt idx="1271">
                  <c:v>4.04</c:v>
                </c:pt>
                <c:pt idx="1272">
                  <c:v>4.0199999999999996</c:v>
                </c:pt>
                <c:pt idx="1273">
                  <c:v>4.03</c:v>
                </c:pt>
                <c:pt idx="1274">
                  <c:v>4.03</c:v>
                </c:pt>
                <c:pt idx="1275">
                  <c:v>4.0199999999999996</c:v>
                </c:pt>
                <c:pt idx="1276">
                  <c:v>4.01</c:v>
                </c:pt>
                <c:pt idx="1277">
                  <c:v>4.0199999999999996</c:v>
                </c:pt>
                <c:pt idx="1278">
                  <c:v>4.0199999999999996</c:v>
                </c:pt>
                <c:pt idx="1279">
                  <c:v>4.0199999999999996</c:v>
                </c:pt>
                <c:pt idx="1280">
                  <c:v>4.04</c:v>
                </c:pt>
                <c:pt idx="1281">
                  <c:v>4.0199999999999996</c:v>
                </c:pt>
                <c:pt idx="1282">
                  <c:v>4.0199999999999996</c:v>
                </c:pt>
                <c:pt idx="1283">
                  <c:v>4.0199999999999996</c:v>
                </c:pt>
                <c:pt idx="1284">
                  <c:v>4</c:v>
                </c:pt>
                <c:pt idx="1285">
                  <c:v>3.9899999999999998</c:v>
                </c:pt>
                <c:pt idx="1286">
                  <c:v>3.98</c:v>
                </c:pt>
                <c:pt idx="1287">
                  <c:v>3.96</c:v>
                </c:pt>
                <c:pt idx="1288">
                  <c:v>3.9499999999999997</c:v>
                </c:pt>
                <c:pt idx="1289">
                  <c:v>3.96</c:v>
                </c:pt>
                <c:pt idx="1290">
                  <c:v>3.96</c:v>
                </c:pt>
                <c:pt idx="1291">
                  <c:v>3.96</c:v>
                </c:pt>
                <c:pt idx="1292">
                  <c:v>3.9299999999999997</c:v>
                </c:pt>
                <c:pt idx="1293">
                  <c:v>3.9299999999999997</c:v>
                </c:pt>
                <c:pt idx="1294">
                  <c:v>3.92</c:v>
                </c:pt>
                <c:pt idx="1295">
                  <c:v>3.92</c:v>
                </c:pt>
                <c:pt idx="1296">
                  <c:v>3.9299999999999997</c:v>
                </c:pt>
                <c:pt idx="1297">
                  <c:v>3.94</c:v>
                </c:pt>
                <c:pt idx="1298">
                  <c:v>3.94</c:v>
                </c:pt>
                <c:pt idx="1299">
                  <c:v>3.9699999999999998</c:v>
                </c:pt>
                <c:pt idx="1300">
                  <c:v>3.9699999999999998</c:v>
                </c:pt>
                <c:pt idx="1301">
                  <c:v>3.98</c:v>
                </c:pt>
                <c:pt idx="1302">
                  <c:v>3.96</c:v>
                </c:pt>
                <c:pt idx="1303">
                  <c:v>3.9499999999999997</c:v>
                </c:pt>
                <c:pt idx="1304">
                  <c:v>3.94</c:v>
                </c:pt>
                <c:pt idx="1305">
                  <c:v>3.9299999999999997</c:v>
                </c:pt>
                <c:pt idx="1306">
                  <c:v>3.94</c:v>
                </c:pt>
                <c:pt idx="1307">
                  <c:v>3.92</c:v>
                </c:pt>
                <c:pt idx="1308">
                  <c:v>3.92</c:v>
                </c:pt>
                <c:pt idx="1309">
                  <c:v>3.92</c:v>
                </c:pt>
                <c:pt idx="1310">
                  <c:v>3.9</c:v>
                </c:pt>
                <c:pt idx="1311">
                  <c:v>3.92</c:v>
                </c:pt>
                <c:pt idx="1312">
                  <c:v>3.9299999999999997</c:v>
                </c:pt>
                <c:pt idx="1313">
                  <c:v>3.9099999999999997</c:v>
                </c:pt>
                <c:pt idx="1314">
                  <c:v>3.88</c:v>
                </c:pt>
                <c:pt idx="1315">
                  <c:v>3.88</c:v>
                </c:pt>
                <c:pt idx="1316">
                  <c:v>3.8899999999999997</c:v>
                </c:pt>
                <c:pt idx="1317">
                  <c:v>3.9099999999999997</c:v>
                </c:pt>
                <c:pt idx="1318">
                  <c:v>3.92</c:v>
                </c:pt>
                <c:pt idx="1319">
                  <c:v>3.9499999999999997</c:v>
                </c:pt>
                <c:pt idx="1320">
                  <c:v>3.96</c:v>
                </c:pt>
                <c:pt idx="1321">
                  <c:v>3.9499999999999997</c:v>
                </c:pt>
                <c:pt idx="1322">
                  <c:v>3.92</c:v>
                </c:pt>
                <c:pt idx="1323">
                  <c:v>3.8899999999999997</c:v>
                </c:pt>
                <c:pt idx="1324">
                  <c:v>3.8699999999999997</c:v>
                </c:pt>
                <c:pt idx="1325">
                  <c:v>3.8499999999999988</c:v>
                </c:pt>
                <c:pt idx="1326">
                  <c:v>3.88</c:v>
                </c:pt>
                <c:pt idx="1327">
                  <c:v>3.8699999999999997</c:v>
                </c:pt>
                <c:pt idx="1328">
                  <c:v>3.8499999999999988</c:v>
                </c:pt>
                <c:pt idx="1329">
                  <c:v>3.88</c:v>
                </c:pt>
                <c:pt idx="1330">
                  <c:v>3.88</c:v>
                </c:pt>
                <c:pt idx="1331">
                  <c:v>3.88</c:v>
                </c:pt>
                <c:pt idx="1332">
                  <c:v>3.8899999999999997</c:v>
                </c:pt>
                <c:pt idx="1333">
                  <c:v>3.8899999999999997</c:v>
                </c:pt>
                <c:pt idx="1334">
                  <c:v>3.8899999999999997</c:v>
                </c:pt>
                <c:pt idx="1335">
                  <c:v>3.8699999999999997</c:v>
                </c:pt>
                <c:pt idx="1336">
                  <c:v>3.84</c:v>
                </c:pt>
                <c:pt idx="1337">
                  <c:v>3.8099999999999987</c:v>
                </c:pt>
                <c:pt idx="1338">
                  <c:v>3.8499999999999988</c:v>
                </c:pt>
                <c:pt idx="1339">
                  <c:v>3.88</c:v>
                </c:pt>
                <c:pt idx="1340">
                  <c:v>3.88</c:v>
                </c:pt>
                <c:pt idx="1341">
                  <c:v>3.9</c:v>
                </c:pt>
                <c:pt idx="1342">
                  <c:v>3.9099999999999997</c:v>
                </c:pt>
                <c:pt idx="1343">
                  <c:v>3.88</c:v>
                </c:pt>
                <c:pt idx="1344">
                  <c:v>3.8699999999999997</c:v>
                </c:pt>
                <c:pt idx="1345">
                  <c:v>3.8499999999999988</c:v>
                </c:pt>
                <c:pt idx="1346">
                  <c:v>3.8499999999999988</c:v>
                </c:pt>
                <c:pt idx="1347">
                  <c:v>3.88</c:v>
                </c:pt>
                <c:pt idx="1348">
                  <c:v>3.9299999999999997</c:v>
                </c:pt>
                <c:pt idx="1349">
                  <c:v>3.9</c:v>
                </c:pt>
                <c:pt idx="1350">
                  <c:v>3.8899999999999997</c:v>
                </c:pt>
                <c:pt idx="1351">
                  <c:v>3.86</c:v>
                </c:pt>
                <c:pt idx="1352">
                  <c:v>3.88</c:v>
                </c:pt>
                <c:pt idx="1353">
                  <c:v>3.88</c:v>
                </c:pt>
                <c:pt idx="1354">
                  <c:v>3.88</c:v>
                </c:pt>
                <c:pt idx="1355">
                  <c:v>3.8499999999999988</c:v>
                </c:pt>
                <c:pt idx="1356">
                  <c:v>3.9099999999999997</c:v>
                </c:pt>
                <c:pt idx="1357">
                  <c:v>4.0199999999999996</c:v>
                </c:pt>
                <c:pt idx="1358">
                  <c:v>4.03</c:v>
                </c:pt>
                <c:pt idx="1359">
                  <c:v>4.0199999999999996</c:v>
                </c:pt>
                <c:pt idx="1360">
                  <c:v>4.05</c:v>
                </c:pt>
                <c:pt idx="1361">
                  <c:v>4.07</c:v>
                </c:pt>
                <c:pt idx="1362">
                  <c:v>4.05</c:v>
                </c:pt>
                <c:pt idx="1363">
                  <c:v>4.03</c:v>
                </c:pt>
                <c:pt idx="1364">
                  <c:v>4.03</c:v>
                </c:pt>
                <c:pt idx="1365">
                  <c:v>4.0199999999999996</c:v>
                </c:pt>
                <c:pt idx="1366">
                  <c:v>3.98</c:v>
                </c:pt>
                <c:pt idx="1367">
                  <c:v>3.9699999999999998</c:v>
                </c:pt>
                <c:pt idx="1368">
                  <c:v>3.9699999999999998</c:v>
                </c:pt>
                <c:pt idx="1369">
                  <c:v>3.9699999999999998</c:v>
                </c:pt>
                <c:pt idx="1370">
                  <c:v>3.98</c:v>
                </c:pt>
                <c:pt idx="1371">
                  <c:v>4.03</c:v>
                </c:pt>
                <c:pt idx="1372">
                  <c:v>4.04</c:v>
                </c:pt>
                <c:pt idx="1373">
                  <c:v>4.01</c:v>
                </c:pt>
                <c:pt idx="1374">
                  <c:v>3.96</c:v>
                </c:pt>
                <c:pt idx="1375">
                  <c:v>3.92</c:v>
                </c:pt>
                <c:pt idx="1376">
                  <c:v>3.8899999999999997</c:v>
                </c:pt>
                <c:pt idx="1377">
                  <c:v>3.9099999999999997</c:v>
                </c:pt>
                <c:pt idx="1378">
                  <c:v>3.9</c:v>
                </c:pt>
                <c:pt idx="1379">
                  <c:v>3.88</c:v>
                </c:pt>
                <c:pt idx="1380">
                  <c:v>3.86</c:v>
                </c:pt>
                <c:pt idx="1381">
                  <c:v>3.8699999999999997</c:v>
                </c:pt>
                <c:pt idx="1382">
                  <c:v>3.88</c:v>
                </c:pt>
                <c:pt idx="1383">
                  <c:v>3.86</c:v>
                </c:pt>
                <c:pt idx="1384">
                  <c:v>3.8499999999999988</c:v>
                </c:pt>
                <c:pt idx="1385">
                  <c:v>3.82</c:v>
                </c:pt>
                <c:pt idx="1386">
                  <c:v>3.82</c:v>
                </c:pt>
                <c:pt idx="1387">
                  <c:v>3.8499999999999988</c:v>
                </c:pt>
                <c:pt idx="1388">
                  <c:v>3.82</c:v>
                </c:pt>
                <c:pt idx="1389">
                  <c:v>3.82</c:v>
                </c:pt>
                <c:pt idx="1390">
                  <c:v>3.8099999999999987</c:v>
                </c:pt>
                <c:pt idx="1391">
                  <c:v>3.8099999999999987</c:v>
                </c:pt>
                <c:pt idx="1392">
                  <c:v>3.82</c:v>
                </c:pt>
                <c:pt idx="1393">
                  <c:v>3.8</c:v>
                </c:pt>
                <c:pt idx="1394">
                  <c:v>3.79</c:v>
                </c:pt>
                <c:pt idx="1395">
                  <c:v>3.79</c:v>
                </c:pt>
                <c:pt idx="1396">
                  <c:v>3.7800000000000002</c:v>
                </c:pt>
                <c:pt idx="1397">
                  <c:v>3.7800000000000002</c:v>
                </c:pt>
                <c:pt idx="1398">
                  <c:v>3.7800000000000002</c:v>
                </c:pt>
                <c:pt idx="1399">
                  <c:v>3.7600000000000002</c:v>
                </c:pt>
                <c:pt idx="1400">
                  <c:v>3.75</c:v>
                </c:pt>
                <c:pt idx="1401">
                  <c:v>3.75</c:v>
                </c:pt>
                <c:pt idx="1402">
                  <c:v>3.75</c:v>
                </c:pt>
                <c:pt idx="1403">
                  <c:v>3.73</c:v>
                </c:pt>
                <c:pt idx="1404">
                  <c:v>3.8</c:v>
                </c:pt>
                <c:pt idx="1405">
                  <c:v>3.79</c:v>
                </c:pt>
                <c:pt idx="1406">
                  <c:v>3.8299999999999987</c:v>
                </c:pt>
                <c:pt idx="1407">
                  <c:v>3.8099999999999987</c:v>
                </c:pt>
                <c:pt idx="1408">
                  <c:v>3.82</c:v>
                </c:pt>
                <c:pt idx="1409">
                  <c:v>3.8</c:v>
                </c:pt>
                <c:pt idx="1410">
                  <c:v>3.8</c:v>
                </c:pt>
                <c:pt idx="1411">
                  <c:v>3.7800000000000002</c:v>
                </c:pt>
                <c:pt idx="1412">
                  <c:v>3.7600000000000002</c:v>
                </c:pt>
                <c:pt idx="1413">
                  <c:v>3.74</c:v>
                </c:pt>
                <c:pt idx="1414">
                  <c:v>3.71</c:v>
                </c:pt>
                <c:pt idx="1415">
                  <c:v>3.71</c:v>
                </c:pt>
                <c:pt idx="1416">
                  <c:v>3.75</c:v>
                </c:pt>
                <c:pt idx="1417">
                  <c:v>3.77</c:v>
                </c:pt>
                <c:pt idx="1418">
                  <c:v>3.68</c:v>
                </c:pt>
                <c:pt idx="1419">
                  <c:v>3.67</c:v>
                </c:pt>
                <c:pt idx="1420">
                  <c:v>3.67</c:v>
                </c:pt>
                <c:pt idx="1421">
                  <c:v>3.68</c:v>
                </c:pt>
                <c:pt idx="1422">
                  <c:v>3.67</c:v>
                </c:pt>
                <c:pt idx="1423">
                  <c:v>3.67</c:v>
                </c:pt>
                <c:pt idx="1424">
                  <c:v>3.64</c:v>
                </c:pt>
                <c:pt idx="1425">
                  <c:v>3.63</c:v>
                </c:pt>
                <c:pt idx="1426">
                  <c:v>3.63</c:v>
                </c:pt>
                <c:pt idx="1427">
                  <c:v>3.64</c:v>
                </c:pt>
                <c:pt idx="1428">
                  <c:v>3.62</c:v>
                </c:pt>
                <c:pt idx="1429">
                  <c:v>3.63</c:v>
                </c:pt>
                <c:pt idx="1430">
                  <c:v>3.62</c:v>
                </c:pt>
                <c:pt idx="1431">
                  <c:v>3.62</c:v>
                </c:pt>
                <c:pt idx="1432">
                  <c:v>3.63</c:v>
                </c:pt>
                <c:pt idx="1433">
                  <c:v>3.67</c:v>
                </c:pt>
                <c:pt idx="1434">
                  <c:v>3.69</c:v>
                </c:pt>
                <c:pt idx="1435">
                  <c:v>3.66</c:v>
                </c:pt>
                <c:pt idx="1436">
                  <c:v>3.67</c:v>
                </c:pt>
                <c:pt idx="1437">
                  <c:v>3.66</c:v>
                </c:pt>
                <c:pt idx="1438">
                  <c:v>3.67</c:v>
                </c:pt>
                <c:pt idx="1439">
                  <c:v>3.62</c:v>
                </c:pt>
                <c:pt idx="1440">
                  <c:v>3.63</c:v>
                </c:pt>
                <c:pt idx="1441">
                  <c:v>3.62</c:v>
                </c:pt>
                <c:pt idx="1442">
                  <c:v>3.64</c:v>
                </c:pt>
                <c:pt idx="1443">
                  <c:v>3.65</c:v>
                </c:pt>
                <c:pt idx="1444">
                  <c:v>3.65</c:v>
                </c:pt>
                <c:pt idx="1445">
                  <c:v>3.64</c:v>
                </c:pt>
                <c:pt idx="1446">
                  <c:v>3.66</c:v>
                </c:pt>
                <c:pt idx="1447">
                  <c:v>3.65</c:v>
                </c:pt>
                <c:pt idx="1448">
                  <c:v>3.62</c:v>
                </c:pt>
                <c:pt idx="1449">
                  <c:v>3.59</c:v>
                </c:pt>
                <c:pt idx="1450">
                  <c:v>3.57</c:v>
                </c:pt>
                <c:pt idx="1451">
                  <c:v>3.54</c:v>
                </c:pt>
                <c:pt idx="1452">
                  <c:v>3.55</c:v>
                </c:pt>
                <c:pt idx="1453">
                  <c:v>3.55</c:v>
                </c:pt>
                <c:pt idx="1454">
                  <c:v>3.6</c:v>
                </c:pt>
                <c:pt idx="1455">
                  <c:v>3.6</c:v>
                </c:pt>
                <c:pt idx="1456">
                  <c:v>3.57</c:v>
                </c:pt>
                <c:pt idx="1457">
                  <c:v>3.58</c:v>
                </c:pt>
                <c:pt idx="1458">
                  <c:v>3.58</c:v>
                </c:pt>
                <c:pt idx="1459">
                  <c:v>3.61</c:v>
                </c:pt>
                <c:pt idx="1460">
                  <c:v>3.61</c:v>
                </c:pt>
                <c:pt idx="1461">
                  <c:v>3.64</c:v>
                </c:pt>
                <c:pt idx="1462">
                  <c:v>3.62</c:v>
                </c:pt>
                <c:pt idx="1463">
                  <c:v>3.64</c:v>
                </c:pt>
                <c:pt idx="1464">
                  <c:v>3.61</c:v>
                </c:pt>
                <c:pt idx="1465">
                  <c:v>3.56</c:v>
                </c:pt>
                <c:pt idx="1466">
                  <c:v>3.57</c:v>
                </c:pt>
                <c:pt idx="1467">
                  <c:v>3.65</c:v>
                </c:pt>
                <c:pt idx="1468">
                  <c:v>3.69</c:v>
                </c:pt>
                <c:pt idx="1469">
                  <c:v>3.68</c:v>
                </c:pt>
                <c:pt idx="1470">
                  <c:v>3.73</c:v>
                </c:pt>
                <c:pt idx="1471">
                  <c:v>3.66</c:v>
                </c:pt>
                <c:pt idx="1472">
                  <c:v>3.59</c:v>
                </c:pt>
                <c:pt idx="1473">
                  <c:v>3.55</c:v>
                </c:pt>
                <c:pt idx="1474">
                  <c:v>3.55</c:v>
                </c:pt>
                <c:pt idx="1475">
                  <c:v>3.56</c:v>
                </c:pt>
                <c:pt idx="1476">
                  <c:v>3.55</c:v>
                </c:pt>
                <c:pt idx="1477">
                  <c:v>3.56</c:v>
                </c:pt>
                <c:pt idx="1478">
                  <c:v>3.55</c:v>
                </c:pt>
                <c:pt idx="1479">
                  <c:v>3.55</c:v>
                </c:pt>
                <c:pt idx="1480">
                  <c:v>3.53</c:v>
                </c:pt>
                <c:pt idx="1481">
                  <c:v>3.53</c:v>
                </c:pt>
                <c:pt idx="1482">
                  <c:v>3.51</c:v>
                </c:pt>
                <c:pt idx="1483">
                  <c:v>3.54</c:v>
                </c:pt>
                <c:pt idx="1484">
                  <c:v>3.51</c:v>
                </c:pt>
                <c:pt idx="1485">
                  <c:v>3.52</c:v>
                </c:pt>
                <c:pt idx="1486">
                  <c:v>3.54</c:v>
                </c:pt>
                <c:pt idx="1487">
                  <c:v>3.57</c:v>
                </c:pt>
                <c:pt idx="1488">
                  <c:v>3.53</c:v>
                </c:pt>
                <c:pt idx="1489">
                  <c:v>3.52</c:v>
                </c:pt>
                <c:pt idx="1490">
                  <c:v>3.52</c:v>
                </c:pt>
                <c:pt idx="1491">
                  <c:v>3.51</c:v>
                </c:pt>
                <c:pt idx="1492">
                  <c:v>3.54</c:v>
                </c:pt>
                <c:pt idx="1493">
                  <c:v>3.51</c:v>
                </c:pt>
                <c:pt idx="1494">
                  <c:v>3.48</c:v>
                </c:pt>
                <c:pt idx="1495">
                  <c:v>3.46</c:v>
                </c:pt>
                <c:pt idx="1496">
                  <c:v>3.44</c:v>
                </c:pt>
                <c:pt idx="1497">
                  <c:v>3.38</c:v>
                </c:pt>
                <c:pt idx="1498">
                  <c:v>3.4099999999999997</c:v>
                </c:pt>
                <c:pt idx="1499">
                  <c:v>3.4299999999999997</c:v>
                </c:pt>
                <c:pt idx="1500">
                  <c:v>3.4</c:v>
                </c:pt>
                <c:pt idx="1501">
                  <c:v>3.3899999999999997</c:v>
                </c:pt>
                <c:pt idx="1502">
                  <c:v>3.38</c:v>
                </c:pt>
                <c:pt idx="1503">
                  <c:v>3.4</c:v>
                </c:pt>
                <c:pt idx="1504">
                  <c:v>3.44</c:v>
                </c:pt>
                <c:pt idx="1505">
                  <c:v>3.44</c:v>
                </c:pt>
                <c:pt idx="1506">
                  <c:v>3.44</c:v>
                </c:pt>
                <c:pt idx="1507">
                  <c:v>3.4299999999999997</c:v>
                </c:pt>
                <c:pt idx="1508">
                  <c:v>3.4099999999999997</c:v>
                </c:pt>
                <c:pt idx="1509">
                  <c:v>3.3899999999999997</c:v>
                </c:pt>
                <c:pt idx="1510">
                  <c:v>3.4</c:v>
                </c:pt>
                <c:pt idx="1511">
                  <c:v>3.4299999999999997</c:v>
                </c:pt>
                <c:pt idx="1512">
                  <c:v>3.46</c:v>
                </c:pt>
                <c:pt idx="1513">
                  <c:v>3.4899999999999998</c:v>
                </c:pt>
                <c:pt idx="1514">
                  <c:v>3.4699999999999998</c:v>
                </c:pt>
                <c:pt idx="1515">
                  <c:v>3.4899999999999998</c:v>
                </c:pt>
                <c:pt idx="1516">
                  <c:v>3.4699999999999998</c:v>
                </c:pt>
                <c:pt idx="1517">
                  <c:v>3.4699999999999998</c:v>
                </c:pt>
                <c:pt idx="1518">
                  <c:v>3.5</c:v>
                </c:pt>
                <c:pt idx="1519">
                  <c:v>3.4699999999999998</c:v>
                </c:pt>
                <c:pt idx="1520">
                  <c:v>3.4499999999999997</c:v>
                </c:pt>
                <c:pt idx="1521">
                  <c:v>3.4499999999999997</c:v>
                </c:pt>
                <c:pt idx="1522">
                  <c:v>3.4499999999999997</c:v>
                </c:pt>
                <c:pt idx="1523">
                  <c:v>3.4499999999999997</c:v>
                </c:pt>
                <c:pt idx="1524">
                  <c:v>3.46</c:v>
                </c:pt>
                <c:pt idx="1525">
                  <c:v>3.4299999999999997</c:v>
                </c:pt>
                <c:pt idx="1526">
                  <c:v>3.4699999999999998</c:v>
                </c:pt>
                <c:pt idx="1527">
                  <c:v>3.4299999999999997</c:v>
                </c:pt>
                <c:pt idx="1528">
                  <c:v>3.4099999999999997</c:v>
                </c:pt>
                <c:pt idx="1529">
                  <c:v>3.4099999999999997</c:v>
                </c:pt>
                <c:pt idx="1530">
                  <c:v>3.4099999999999997</c:v>
                </c:pt>
                <c:pt idx="1531">
                  <c:v>3.4099999999999997</c:v>
                </c:pt>
                <c:pt idx="1532">
                  <c:v>3.4299999999999997</c:v>
                </c:pt>
                <c:pt idx="1533">
                  <c:v>3.42</c:v>
                </c:pt>
                <c:pt idx="1534">
                  <c:v>3.4099999999999997</c:v>
                </c:pt>
                <c:pt idx="1535">
                  <c:v>3.42</c:v>
                </c:pt>
                <c:pt idx="1536">
                  <c:v>3.4099999999999997</c:v>
                </c:pt>
                <c:pt idx="1537">
                  <c:v>3.44</c:v>
                </c:pt>
                <c:pt idx="1538">
                  <c:v>3.4499999999999997</c:v>
                </c:pt>
                <c:pt idx="1539">
                  <c:v>3.4499999999999997</c:v>
                </c:pt>
                <c:pt idx="1540">
                  <c:v>3.44</c:v>
                </c:pt>
                <c:pt idx="1541">
                  <c:v>3.4299999999999997</c:v>
                </c:pt>
                <c:pt idx="1542">
                  <c:v>3.4</c:v>
                </c:pt>
                <c:pt idx="1543">
                  <c:v>3.4099999999999997</c:v>
                </c:pt>
                <c:pt idx="1544">
                  <c:v>3.4099999999999997</c:v>
                </c:pt>
                <c:pt idx="1545">
                  <c:v>3.42</c:v>
                </c:pt>
                <c:pt idx="1546">
                  <c:v>3.4</c:v>
                </c:pt>
                <c:pt idx="1547">
                  <c:v>3.38</c:v>
                </c:pt>
                <c:pt idx="1548">
                  <c:v>3.36</c:v>
                </c:pt>
                <c:pt idx="1549">
                  <c:v>3.3899999999999997</c:v>
                </c:pt>
                <c:pt idx="1550">
                  <c:v>3.3899999999999997</c:v>
                </c:pt>
                <c:pt idx="1551">
                  <c:v>3.3899999999999997</c:v>
                </c:pt>
                <c:pt idx="1552">
                  <c:v>3.38</c:v>
                </c:pt>
                <c:pt idx="1553">
                  <c:v>3.4</c:v>
                </c:pt>
                <c:pt idx="1554">
                  <c:v>3.4</c:v>
                </c:pt>
                <c:pt idx="1555">
                  <c:v>3.4099999999999997</c:v>
                </c:pt>
                <c:pt idx="1556">
                  <c:v>3.4499999999999997</c:v>
                </c:pt>
                <c:pt idx="1557">
                  <c:v>3.44</c:v>
                </c:pt>
                <c:pt idx="1558">
                  <c:v>3.4499999999999997</c:v>
                </c:pt>
                <c:pt idx="1559">
                  <c:v>3.44</c:v>
                </c:pt>
                <c:pt idx="1560">
                  <c:v>3.4499999999999997</c:v>
                </c:pt>
                <c:pt idx="1561">
                  <c:v>3.4499999999999997</c:v>
                </c:pt>
                <c:pt idx="1562">
                  <c:v>3.4499999999999997</c:v>
                </c:pt>
                <c:pt idx="1563">
                  <c:v>3.4099999999999997</c:v>
                </c:pt>
                <c:pt idx="1564">
                  <c:v>3.38</c:v>
                </c:pt>
                <c:pt idx="1565">
                  <c:v>3.4</c:v>
                </c:pt>
                <c:pt idx="1566">
                  <c:v>3.4099999999999997</c:v>
                </c:pt>
                <c:pt idx="1567">
                  <c:v>3.4499999999999997</c:v>
                </c:pt>
                <c:pt idx="1568">
                  <c:v>3.48</c:v>
                </c:pt>
                <c:pt idx="1569">
                  <c:v>3.54</c:v>
                </c:pt>
                <c:pt idx="1570">
                  <c:v>3.53</c:v>
                </c:pt>
                <c:pt idx="1571">
                  <c:v>3.51</c:v>
                </c:pt>
                <c:pt idx="1572">
                  <c:v>3.51</c:v>
                </c:pt>
                <c:pt idx="1573">
                  <c:v>3.51</c:v>
                </c:pt>
                <c:pt idx="1574">
                  <c:v>3.5</c:v>
                </c:pt>
                <c:pt idx="1575">
                  <c:v>3.4699999999999998</c:v>
                </c:pt>
                <c:pt idx="1576">
                  <c:v>3.4499999999999997</c:v>
                </c:pt>
                <c:pt idx="1577">
                  <c:v>3.44</c:v>
                </c:pt>
                <c:pt idx="1578">
                  <c:v>3.4699999999999998</c:v>
                </c:pt>
                <c:pt idx="1579">
                  <c:v>3.46</c:v>
                </c:pt>
                <c:pt idx="1580">
                  <c:v>3.46</c:v>
                </c:pt>
                <c:pt idx="1581">
                  <c:v>3.4699999999999998</c:v>
                </c:pt>
                <c:pt idx="1582">
                  <c:v>3.4499999999999997</c:v>
                </c:pt>
                <c:pt idx="1583">
                  <c:v>3.46</c:v>
                </c:pt>
                <c:pt idx="1584">
                  <c:v>3.52</c:v>
                </c:pt>
                <c:pt idx="1585">
                  <c:v>3.59</c:v>
                </c:pt>
                <c:pt idx="1586">
                  <c:v>3.58</c:v>
                </c:pt>
                <c:pt idx="1587">
                  <c:v>3.61</c:v>
                </c:pt>
                <c:pt idx="1588">
                  <c:v>3.6</c:v>
                </c:pt>
                <c:pt idx="1589">
                  <c:v>3.6</c:v>
                </c:pt>
                <c:pt idx="1590">
                  <c:v>3.59</c:v>
                </c:pt>
                <c:pt idx="1591">
                  <c:v>3.62</c:v>
                </c:pt>
                <c:pt idx="1592">
                  <c:v>3.59</c:v>
                </c:pt>
                <c:pt idx="1593">
                  <c:v>3.59</c:v>
                </c:pt>
                <c:pt idx="1594">
                  <c:v>3.61</c:v>
                </c:pt>
                <c:pt idx="1595">
                  <c:v>3.6</c:v>
                </c:pt>
                <c:pt idx="1596">
                  <c:v>3.64</c:v>
                </c:pt>
                <c:pt idx="1597">
                  <c:v>3.66</c:v>
                </c:pt>
                <c:pt idx="1598">
                  <c:v>3.67</c:v>
                </c:pt>
                <c:pt idx="1599">
                  <c:v>3.66</c:v>
                </c:pt>
                <c:pt idx="1600">
                  <c:v>3.68</c:v>
                </c:pt>
                <c:pt idx="1601">
                  <c:v>3.68</c:v>
                </c:pt>
                <c:pt idx="1602">
                  <c:v>3.69</c:v>
                </c:pt>
                <c:pt idx="1603">
                  <c:v>3.64</c:v>
                </c:pt>
                <c:pt idx="1604">
                  <c:v>3.64</c:v>
                </c:pt>
                <c:pt idx="1605">
                  <c:v>3.59</c:v>
                </c:pt>
                <c:pt idx="1606">
                  <c:v>3.56</c:v>
                </c:pt>
                <c:pt idx="1607">
                  <c:v>3.56</c:v>
                </c:pt>
                <c:pt idx="1608">
                  <c:v>3.61</c:v>
                </c:pt>
                <c:pt idx="1609">
                  <c:v>3.55</c:v>
                </c:pt>
                <c:pt idx="1610">
                  <c:v>3.55</c:v>
                </c:pt>
                <c:pt idx="1611">
                  <c:v>3.58</c:v>
                </c:pt>
                <c:pt idx="1612">
                  <c:v>3.62</c:v>
                </c:pt>
                <c:pt idx="1613">
                  <c:v>3.64</c:v>
                </c:pt>
                <c:pt idx="1614">
                  <c:v>3.7</c:v>
                </c:pt>
                <c:pt idx="1615">
                  <c:v>3.72</c:v>
                </c:pt>
                <c:pt idx="1616">
                  <c:v>3.71</c:v>
                </c:pt>
                <c:pt idx="1617">
                  <c:v>3.71</c:v>
                </c:pt>
                <c:pt idx="1618">
                  <c:v>3.72</c:v>
                </c:pt>
                <c:pt idx="1619">
                  <c:v>3.69</c:v>
                </c:pt>
                <c:pt idx="1620">
                  <c:v>3.66</c:v>
                </c:pt>
                <c:pt idx="1621">
                  <c:v>3.64</c:v>
                </c:pt>
                <c:pt idx="1622">
                  <c:v>3.65</c:v>
                </c:pt>
                <c:pt idx="1623">
                  <c:v>3.74</c:v>
                </c:pt>
                <c:pt idx="1624">
                  <c:v>3.73</c:v>
                </c:pt>
                <c:pt idx="1625">
                  <c:v>3.7</c:v>
                </c:pt>
                <c:pt idx="1626">
                  <c:v>3.75</c:v>
                </c:pt>
                <c:pt idx="1627">
                  <c:v>3.67</c:v>
                </c:pt>
                <c:pt idx="1628">
                  <c:v>3.68</c:v>
                </c:pt>
                <c:pt idx="1629">
                  <c:v>3.67</c:v>
                </c:pt>
                <c:pt idx="1630">
                  <c:v>3.68</c:v>
                </c:pt>
                <c:pt idx="1631">
                  <c:v>3.69</c:v>
                </c:pt>
                <c:pt idx="1632">
                  <c:v>3.68</c:v>
                </c:pt>
                <c:pt idx="1633">
                  <c:v>3.59</c:v>
                </c:pt>
                <c:pt idx="1634">
                  <c:v>3.54</c:v>
                </c:pt>
                <c:pt idx="1635">
                  <c:v>3.56</c:v>
                </c:pt>
                <c:pt idx="1636">
                  <c:v>3.57</c:v>
                </c:pt>
                <c:pt idx="1637">
                  <c:v>3.56</c:v>
                </c:pt>
                <c:pt idx="1638">
                  <c:v>3.57</c:v>
                </c:pt>
                <c:pt idx="1639">
                  <c:v>3.54</c:v>
                </c:pt>
                <c:pt idx="1640">
                  <c:v>3.51</c:v>
                </c:pt>
                <c:pt idx="1641">
                  <c:v>3.54</c:v>
                </c:pt>
                <c:pt idx="1642">
                  <c:v>3.52</c:v>
                </c:pt>
                <c:pt idx="1643">
                  <c:v>3.52</c:v>
                </c:pt>
                <c:pt idx="1644">
                  <c:v>3.51</c:v>
                </c:pt>
                <c:pt idx="1645">
                  <c:v>3.5</c:v>
                </c:pt>
                <c:pt idx="1646">
                  <c:v>3.4699999999999998</c:v>
                </c:pt>
                <c:pt idx="1647">
                  <c:v>3.4699999999999998</c:v>
                </c:pt>
                <c:pt idx="1648">
                  <c:v>3.4699999999999998</c:v>
                </c:pt>
                <c:pt idx="1649">
                  <c:v>3.4299999999999997</c:v>
                </c:pt>
                <c:pt idx="1650">
                  <c:v>3.4299999999999997</c:v>
                </c:pt>
                <c:pt idx="1651">
                  <c:v>3.4299999999999997</c:v>
                </c:pt>
                <c:pt idx="1652">
                  <c:v>3.4</c:v>
                </c:pt>
                <c:pt idx="1653">
                  <c:v>3.42</c:v>
                </c:pt>
                <c:pt idx="1654">
                  <c:v>3.48</c:v>
                </c:pt>
                <c:pt idx="1655">
                  <c:v>3.53</c:v>
                </c:pt>
                <c:pt idx="1656">
                  <c:v>3.53</c:v>
                </c:pt>
                <c:pt idx="1657">
                  <c:v>3.54</c:v>
                </c:pt>
                <c:pt idx="1658">
                  <c:v>3.52</c:v>
                </c:pt>
                <c:pt idx="1659">
                  <c:v>3.58</c:v>
                </c:pt>
                <c:pt idx="1660">
                  <c:v>3.62</c:v>
                </c:pt>
                <c:pt idx="1661">
                  <c:v>3.65</c:v>
                </c:pt>
                <c:pt idx="1662">
                  <c:v>3.65</c:v>
                </c:pt>
                <c:pt idx="1663">
                  <c:v>3.6</c:v>
                </c:pt>
                <c:pt idx="1664">
                  <c:v>3.66</c:v>
                </c:pt>
                <c:pt idx="1665">
                  <c:v>3.67</c:v>
                </c:pt>
                <c:pt idx="1666">
                  <c:v>3.65</c:v>
                </c:pt>
                <c:pt idx="1667">
                  <c:v>3.73</c:v>
                </c:pt>
                <c:pt idx="1668">
                  <c:v>3.77</c:v>
                </c:pt>
                <c:pt idx="1669">
                  <c:v>3.75</c:v>
                </c:pt>
                <c:pt idx="1670">
                  <c:v>3.75</c:v>
                </c:pt>
                <c:pt idx="1671">
                  <c:v>3.88</c:v>
                </c:pt>
                <c:pt idx="1672">
                  <c:v>3.94</c:v>
                </c:pt>
                <c:pt idx="1673">
                  <c:v>3.9</c:v>
                </c:pt>
                <c:pt idx="1674">
                  <c:v>4.0999999999999996</c:v>
                </c:pt>
                <c:pt idx="1675">
                  <c:v>4.1099999999999985</c:v>
                </c:pt>
                <c:pt idx="1676">
                  <c:v>4.1599999999999975</c:v>
                </c:pt>
                <c:pt idx="1677">
                  <c:v>4.1599999999999975</c:v>
                </c:pt>
                <c:pt idx="1678">
                  <c:v>3.98</c:v>
                </c:pt>
                <c:pt idx="1679">
                  <c:v>4.03</c:v>
                </c:pt>
                <c:pt idx="1680">
                  <c:v>4.0599999999999996</c:v>
                </c:pt>
                <c:pt idx="1681">
                  <c:v>4.04</c:v>
                </c:pt>
                <c:pt idx="1682">
                  <c:v>4.05</c:v>
                </c:pt>
                <c:pt idx="1683">
                  <c:v>4.0199999999999996</c:v>
                </c:pt>
                <c:pt idx="1684">
                  <c:v>3.94</c:v>
                </c:pt>
                <c:pt idx="1685">
                  <c:v>3.98</c:v>
                </c:pt>
                <c:pt idx="1686">
                  <c:v>4.01</c:v>
                </c:pt>
                <c:pt idx="1687">
                  <c:v>4.05</c:v>
                </c:pt>
                <c:pt idx="1688">
                  <c:v>4.24</c:v>
                </c:pt>
                <c:pt idx="1689">
                  <c:v>4.3599999999999985</c:v>
                </c:pt>
                <c:pt idx="1690">
                  <c:v>4.51</c:v>
                </c:pt>
                <c:pt idx="1691">
                  <c:v>4.58</c:v>
                </c:pt>
                <c:pt idx="1692">
                  <c:v>4.57</c:v>
                </c:pt>
                <c:pt idx="1693">
                  <c:v>4.38</c:v>
                </c:pt>
                <c:pt idx="1694">
                  <c:v>4.3899999999999997</c:v>
                </c:pt>
                <c:pt idx="1695">
                  <c:v>4.34</c:v>
                </c:pt>
                <c:pt idx="1696">
                  <c:v>4.3499999999999996</c:v>
                </c:pt>
                <c:pt idx="1697">
                  <c:v>4.4000000000000004</c:v>
                </c:pt>
                <c:pt idx="1698">
                  <c:v>4.4000000000000004</c:v>
                </c:pt>
                <c:pt idx="1699">
                  <c:v>4.6399999999999997</c:v>
                </c:pt>
                <c:pt idx="1700">
                  <c:v>4.6099999999999985</c:v>
                </c:pt>
                <c:pt idx="1701">
                  <c:v>4.53</c:v>
                </c:pt>
                <c:pt idx="1702">
                  <c:v>4.6099999999999985</c:v>
                </c:pt>
                <c:pt idx="1703">
                  <c:v>4.5199999999999996</c:v>
                </c:pt>
                <c:pt idx="1704">
                  <c:v>4.4800000000000004</c:v>
                </c:pt>
                <c:pt idx="1705">
                  <c:v>4.45</c:v>
                </c:pt>
                <c:pt idx="1706">
                  <c:v>4.4800000000000004</c:v>
                </c:pt>
                <c:pt idx="1707">
                  <c:v>4.3499999999999996</c:v>
                </c:pt>
                <c:pt idx="1708">
                  <c:v>4.37</c:v>
                </c:pt>
                <c:pt idx="1709">
                  <c:v>4.3499999999999996</c:v>
                </c:pt>
                <c:pt idx="1710">
                  <c:v>4.3</c:v>
                </c:pt>
                <c:pt idx="1711">
                  <c:v>4.3</c:v>
                </c:pt>
                <c:pt idx="1712">
                  <c:v>4.3899999999999997</c:v>
                </c:pt>
                <c:pt idx="1713">
                  <c:v>4.38</c:v>
                </c:pt>
                <c:pt idx="1714">
                  <c:v>4.3499999999999996</c:v>
                </c:pt>
                <c:pt idx="1715">
                  <c:v>4.3599999999999985</c:v>
                </c:pt>
                <c:pt idx="1716">
                  <c:v>4.3599999999999985</c:v>
                </c:pt>
                <c:pt idx="1717">
                  <c:v>4.3899999999999997</c:v>
                </c:pt>
                <c:pt idx="1718">
                  <c:v>4.46</c:v>
                </c:pt>
                <c:pt idx="1719">
                  <c:v>4.38</c:v>
                </c:pt>
                <c:pt idx="1720">
                  <c:v>4.37</c:v>
                </c:pt>
                <c:pt idx="1721">
                  <c:v>4.3599999999999985</c:v>
                </c:pt>
                <c:pt idx="1722">
                  <c:v>4.3599999999999985</c:v>
                </c:pt>
                <c:pt idx="1723">
                  <c:v>4.3199999999999985</c:v>
                </c:pt>
                <c:pt idx="1724">
                  <c:v>4.3099999999999996</c:v>
                </c:pt>
                <c:pt idx="1725">
                  <c:v>4.29</c:v>
                </c:pt>
                <c:pt idx="1726">
                  <c:v>4.3899999999999997</c:v>
                </c:pt>
                <c:pt idx="1727">
                  <c:v>4.3899999999999997</c:v>
                </c:pt>
                <c:pt idx="1728">
                  <c:v>4.5199999999999996</c:v>
                </c:pt>
                <c:pt idx="1729">
                  <c:v>4.5199999999999996</c:v>
                </c:pt>
                <c:pt idx="1730">
                  <c:v>4.59</c:v>
                </c:pt>
                <c:pt idx="1731">
                  <c:v>4.5599999999999996</c:v>
                </c:pt>
                <c:pt idx="1732">
                  <c:v>4.59</c:v>
                </c:pt>
                <c:pt idx="1733">
                  <c:v>4.6099999999999985</c:v>
                </c:pt>
                <c:pt idx="1734">
                  <c:v>4.55</c:v>
                </c:pt>
                <c:pt idx="1735">
                  <c:v>4.51</c:v>
                </c:pt>
                <c:pt idx="1736">
                  <c:v>4.45</c:v>
                </c:pt>
                <c:pt idx="1737">
                  <c:v>4.4700000000000024</c:v>
                </c:pt>
                <c:pt idx="1738">
                  <c:v>4.4700000000000024</c:v>
                </c:pt>
                <c:pt idx="1739">
                  <c:v>4.46</c:v>
                </c:pt>
                <c:pt idx="1740">
                  <c:v>4.4700000000000024</c:v>
                </c:pt>
                <c:pt idx="1741">
                  <c:v>4.54</c:v>
                </c:pt>
                <c:pt idx="1742">
                  <c:v>4.5599999999999996</c:v>
                </c:pt>
                <c:pt idx="1743">
                  <c:v>4.67</c:v>
                </c:pt>
                <c:pt idx="1744">
                  <c:v>4.5999999999999996</c:v>
                </c:pt>
                <c:pt idx="1745">
                  <c:v>4.5599999999999996</c:v>
                </c:pt>
                <c:pt idx="1746">
                  <c:v>4.58</c:v>
                </c:pt>
                <c:pt idx="1747">
                  <c:v>4.5599999999999996</c:v>
                </c:pt>
                <c:pt idx="1748">
                  <c:v>4.55</c:v>
                </c:pt>
                <c:pt idx="1749">
                  <c:v>4.57</c:v>
                </c:pt>
                <c:pt idx="1750">
                  <c:v>4.53</c:v>
                </c:pt>
                <c:pt idx="1751">
                  <c:v>4.4800000000000004</c:v>
                </c:pt>
                <c:pt idx="1752">
                  <c:v>4.42</c:v>
                </c:pt>
                <c:pt idx="1753">
                  <c:v>4.37</c:v>
                </c:pt>
                <c:pt idx="1754">
                  <c:v>4.42</c:v>
                </c:pt>
                <c:pt idx="1755">
                  <c:v>4.3899999999999997</c:v>
                </c:pt>
                <c:pt idx="1756">
                  <c:v>4.3899999999999997</c:v>
                </c:pt>
              </c:numCache>
            </c:numRef>
          </c:val>
        </c:ser>
        <c:marker val="1"/>
        <c:axId val="399784192"/>
        <c:axId val="399863808"/>
      </c:lineChart>
      <c:catAx>
        <c:axId val="399784192"/>
        <c:scaling>
          <c:orientation val="minMax"/>
        </c:scaling>
        <c:axPos val="b"/>
        <c:numFmt formatCode="00" sourceLinked="1"/>
        <c:majorTickMark val="in"/>
        <c:tickLblPos val="low"/>
        <c:spPr>
          <a:ln w="12700">
            <a:solidFill>
              <a:schemeClr val="tx1"/>
            </a:solidFill>
            <a:prstDash val="solid"/>
          </a:ln>
        </c:spPr>
        <c:txPr>
          <a:bodyPr rot="0"/>
          <a:lstStyle/>
          <a:p>
            <a:pPr>
              <a:defRPr sz="1200">
                <a:solidFill>
                  <a:schemeClr val="tx1"/>
                </a:solidFill>
              </a:defRPr>
            </a:pPr>
            <a:endParaRPr lang="en-US"/>
          </a:p>
        </c:txPr>
        <c:crossAx val="399863808"/>
        <c:crossesAt val="0"/>
        <c:auto val="1"/>
        <c:lblAlgn val="ctr"/>
        <c:lblOffset val="100"/>
        <c:tickLblSkip val="131"/>
        <c:tickMarkSkip val="262"/>
      </c:catAx>
      <c:valAx>
        <c:axId val="399863808"/>
        <c:scaling>
          <c:orientation val="minMax"/>
        </c:scaling>
        <c:axPos val="r"/>
        <c:numFmt formatCode="0" sourceLinked="0"/>
        <c:majorTickMark val="in"/>
        <c:tickLblPos val="nextTo"/>
        <c:spPr>
          <a:ln w="12700">
            <a:solidFill>
              <a:schemeClr val="tx1"/>
            </a:solidFill>
            <a:prstDash val="solid"/>
          </a:ln>
        </c:spPr>
        <c:txPr>
          <a:bodyPr rot="0" vert="horz"/>
          <a:lstStyle/>
          <a:p>
            <a:pPr>
              <a:defRPr sz="1200">
                <a:solidFill>
                  <a:schemeClr val="tx1"/>
                </a:solidFill>
              </a:defRPr>
            </a:pPr>
            <a:endParaRPr lang="en-US"/>
          </a:p>
        </c:txPr>
        <c:crossAx val="399784192"/>
        <c:crosses val="max"/>
        <c:crossBetween val="between"/>
      </c:valAx>
      <c:spPr>
        <a:noFill/>
        <a:ln w="35789">
          <a:noFill/>
        </a:ln>
      </c:spPr>
    </c:plotArea>
    <c:legend>
      <c:legendPos val="t"/>
      <c:legendEntry>
        <c:idx val="2"/>
        <c:delete val="1"/>
      </c:legendEntry>
      <c:layout>
        <c:manualLayout>
          <c:xMode val="edge"/>
          <c:yMode val="edge"/>
          <c:x val="0.59877107425269605"/>
          <c:y val="7.7528412107765191E-2"/>
          <c:w val="0.31077109266943292"/>
          <c:h val="0.16724938238064088"/>
        </c:manualLayout>
      </c:layout>
      <c:txPr>
        <a:bodyPr/>
        <a:lstStyle/>
        <a:p>
          <a:pPr>
            <a:defRPr sz="1200"/>
          </a:pPr>
          <a:endParaRPr lang="en-US"/>
        </a:p>
      </c:txPr>
    </c:legend>
    <c:plotVisOnly val="1"/>
    <c:dispBlanksAs val="span"/>
  </c:chart>
  <c:spPr>
    <a:noFill/>
    <a:ln>
      <a:noFill/>
    </a:ln>
  </c:spPr>
  <c:txPr>
    <a:bodyPr/>
    <a:lstStyle/>
    <a:p>
      <a:pPr>
        <a:defRPr sz="2800" b="1" i="0" u="none" strike="noStrike" baseline="0">
          <a:solidFill>
            <a:schemeClr val="tx1"/>
          </a:solidFill>
          <a:latin typeface="+mn-lt"/>
          <a:ea typeface="Tahoma"/>
          <a:cs typeface="Arial" pitchFamily="34"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5118338468561002E-2"/>
          <c:y val="5.4068306405731924E-2"/>
          <c:w val="0.87282706751906336"/>
          <c:h val="0.85390178734721767"/>
        </c:manualLayout>
      </c:layout>
      <c:lineChart>
        <c:grouping val="standard"/>
        <c:ser>
          <c:idx val="0"/>
          <c:order val="0"/>
          <c:tx>
            <c:strRef>
              <c:f>Sheet1!$C$2</c:f>
              <c:strCache>
                <c:ptCount val="1"/>
                <c:pt idx="0">
                  <c:v>United States</c:v>
                </c:pt>
              </c:strCache>
            </c:strRef>
          </c:tx>
          <c:spPr>
            <a:ln w="38100">
              <a:solidFill>
                <a:schemeClr val="accent1">
                  <a:lumMod val="75000"/>
                </a:schemeClr>
              </a:solidFill>
            </a:ln>
          </c:spPr>
          <c:marker>
            <c:symbol val="none"/>
          </c:marker>
          <c:cat>
            <c:strRef>
              <c:f>Sheet1!$B$3:$B$39</c:f>
              <c:strCache>
                <c:ptCount val="37"/>
                <c:pt idx="0">
                  <c:v>t</c:v>
                </c:pt>
                <c:pt idx="1">
                  <c:v>1 Month</c:v>
                </c:pt>
                <c:pt idx="2">
                  <c:v>2 Months</c:v>
                </c:pt>
                <c:pt idx="3">
                  <c:v>3 Months</c:v>
                </c:pt>
                <c:pt idx="4">
                  <c:v>4 Months</c:v>
                </c:pt>
                <c:pt idx="5">
                  <c:v>5 Months</c:v>
                </c:pt>
                <c:pt idx="6">
                  <c:v>6 Months</c:v>
                </c:pt>
                <c:pt idx="7">
                  <c:v>7 Months</c:v>
                </c:pt>
                <c:pt idx="8">
                  <c:v>8 Months</c:v>
                </c:pt>
                <c:pt idx="9">
                  <c:v>9 Months</c:v>
                </c:pt>
                <c:pt idx="10">
                  <c:v>10 Months</c:v>
                </c:pt>
                <c:pt idx="11">
                  <c:v>11 Months</c:v>
                </c:pt>
                <c:pt idx="12">
                  <c:v>t+12</c:v>
                </c:pt>
                <c:pt idx="13">
                  <c:v>13 Months</c:v>
                </c:pt>
                <c:pt idx="14">
                  <c:v>14 Months</c:v>
                </c:pt>
                <c:pt idx="15">
                  <c:v>15 Months</c:v>
                </c:pt>
                <c:pt idx="16">
                  <c:v>16 Months</c:v>
                </c:pt>
                <c:pt idx="17">
                  <c:v>17 Months</c:v>
                </c:pt>
                <c:pt idx="18">
                  <c:v>18 Months</c:v>
                </c:pt>
                <c:pt idx="19">
                  <c:v>19 Months</c:v>
                </c:pt>
                <c:pt idx="20">
                  <c:v>20 Months</c:v>
                </c:pt>
                <c:pt idx="21">
                  <c:v>21 Months</c:v>
                </c:pt>
                <c:pt idx="22">
                  <c:v>22 Months</c:v>
                </c:pt>
                <c:pt idx="23">
                  <c:v>23 Months</c:v>
                </c:pt>
                <c:pt idx="24">
                  <c:v>t+24</c:v>
                </c:pt>
                <c:pt idx="25">
                  <c:v>25 Months</c:v>
                </c:pt>
                <c:pt idx="26">
                  <c:v>26 Months</c:v>
                </c:pt>
                <c:pt idx="27">
                  <c:v>27 Months</c:v>
                </c:pt>
                <c:pt idx="28">
                  <c:v>28 Months</c:v>
                </c:pt>
                <c:pt idx="29">
                  <c:v>29 Months</c:v>
                </c:pt>
                <c:pt idx="30">
                  <c:v>30 Months</c:v>
                </c:pt>
                <c:pt idx="31">
                  <c:v>31 Months</c:v>
                </c:pt>
                <c:pt idx="32">
                  <c:v>32 Months</c:v>
                </c:pt>
                <c:pt idx="33">
                  <c:v>33 Months</c:v>
                </c:pt>
                <c:pt idx="34">
                  <c:v>34 Months</c:v>
                </c:pt>
                <c:pt idx="35">
                  <c:v>35 Months</c:v>
                </c:pt>
                <c:pt idx="36">
                  <c:v>t+36</c:v>
                </c:pt>
              </c:strCache>
            </c:strRef>
          </c:cat>
          <c:val>
            <c:numRef>
              <c:f>Sheet1!$C$3:$C$39</c:f>
              <c:numCache>
                <c:formatCode>General</c:formatCode>
                <c:ptCount val="37"/>
                <c:pt idx="0">
                  <c:v>9.0000000000000024E-2</c:v>
                </c:pt>
                <c:pt idx="1">
                  <c:v>8.9000000000000065E-2</c:v>
                </c:pt>
                <c:pt idx="2">
                  <c:v>9.1900000000000023E-2</c:v>
                </c:pt>
                <c:pt idx="3">
                  <c:v>9.6000000000000002E-2</c:v>
                </c:pt>
                <c:pt idx="4">
                  <c:v>9.8000000000000226E-2</c:v>
                </c:pt>
                <c:pt idx="5">
                  <c:v>9.9400000000000002E-2</c:v>
                </c:pt>
                <c:pt idx="6">
                  <c:v>0.10400000000000002</c:v>
                </c:pt>
                <c:pt idx="7">
                  <c:v>0.10690000000000002</c:v>
                </c:pt>
                <c:pt idx="8">
                  <c:v>0.111</c:v>
                </c:pt>
                <c:pt idx="9">
                  <c:v>0.1144</c:v>
                </c:pt>
                <c:pt idx="10">
                  <c:v>0.12000000000000002</c:v>
                </c:pt>
                <c:pt idx="11">
                  <c:v>0.12400000000000012</c:v>
                </c:pt>
                <c:pt idx="12">
                  <c:v>0.13700000000000001</c:v>
                </c:pt>
                <c:pt idx="15">
                  <c:v>0.15000000000000024</c:v>
                </c:pt>
                <c:pt idx="18">
                  <c:v>0.17500000000000004</c:v>
                </c:pt>
                <c:pt idx="21">
                  <c:v>0.21300000000000024</c:v>
                </c:pt>
                <c:pt idx="24">
                  <c:v>0.26</c:v>
                </c:pt>
                <c:pt idx="36">
                  <c:v>0.54700000000000004</c:v>
                </c:pt>
              </c:numCache>
            </c:numRef>
          </c:val>
        </c:ser>
        <c:ser>
          <c:idx val="1"/>
          <c:order val="1"/>
          <c:tx>
            <c:strRef>
              <c:f>Sheet1!$D$2</c:f>
              <c:strCache>
                <c:ptCount val="1"/>
                <c:pt idx="0">
                  <c:v>Europe</c:v>
                </c:pt>
              </c:strCache>
            </c:strRef>
          </c:tx>
          <c:spPr>
            <a:ln w="38100">
              <a:solidFill>
                <a:schemeClr val="accent2">
                  <a:lumMod val="75000"/>
                </a:schemeClr>
              </a:solidFill>
            </a:ln>
          </c:spPr>
          <c:marker>
            <c:symbol val="none"/>
          </c:marker>
          <c:cat>
            <c:strRef>
              <c:f>Sheet1!$B$3:$B$39</c:f>
              <c:strCache>
                <c:ptCount val="37"/>
                <c:pt idx="0">
                  <c:v>t</c:v>
                </c:pt>
                <c:pt idx="1">
                  <c:v>1 Month</c:v>
                </c:pt>
                <c:pt idx="2">
                  <c:v>2 Months</c:v>
                </c:pt>
                <c:pt idx="3">
                  <c:v>3 Months</c:v>
                </c:pt>
                <c:pt idx="4">
                  <c:v>4 Months</c:v>
                </c:pt>
                <c:pt idx="5">
                  <c:v>5 Months</c:v>
                </c:pt>
                <c:pt idx="6">
                  <c:v>6 Months</c:v>
                </c:pt>
                <c:pt idx="7">
                  <c:v>7 Months</c:v>
                </c:pt>
                <c:pt idx="8">
                  <c:v>8 Months</c:v>
                </c:pt>
                <c:pt idx="9">
                  <c:v>9 Months</c:v>
                </c:pt>
                <c:pt idx="10">
                  <c:v>10 Months</c:v>
                </c:pt>
                <c:pt idx="11">
                  <c:v>11 Months</c:v>
                </c:pt>
                <c:pt idx="12">
                  <c:v>t+12</c:v>
                </c:pt>
                <c:pt idx="13">
                  <c:v>13 Months</c:v>
                </c:pt>
                <c:pt idx="14">
                  <c:v>14 Months</c:v>
                </c:pt>
                <c:pt idx="15">
                  <c:v>15 Months</c:v>
                </c:pt>
                <c:pt idx="16">
                  <c:v>16 Months</c:v>
                </c:pt>
                <c:pt idx="17">
                  <c:v>17 Months</c:v>
                </c:pt>
                <c:pt idx="18">
                  <c:v>18 Months</c:v>
                </c:pt>
                <c:pt idx="19">
                  <c:v>19 Months</c:v>
                </c:pt>
                <c:pt idx="20">
                  <c:v>20 Months</c:v>
                </c:pt>
                <c:pt idx="21">
                  <c:v>21 Months</c:v>
                </c:pt>
                <c:pt idx="22">
                  <c:v>22 Months</c:v>
                </c:pt>
                <c:pt idx="23">
                  <c:v>23 Months</c:v>
                </c:pt>
                <c:pt idx="24">
                  <c:v>t+24</c:v>
                </c:pt>
                <c:pt idx="25">
                  <c:v>25 Months</c:v>
                </c:pt>
                <c:pt idx="26">
                  <c:v>26 Months</c:v>
                </c:pt>
                <c:pt idx="27">
                  <c:v>27 Months</c:v>
                </c:pt>
                <c:pt idx="28">
                  <c:v>28 Months</c:v>
                </c:pt>
                <c:pt idx="29">
                  <c:v>29 Months</c:v>
                </c:pt>
                <c:pt idx="30">
                  <c:v>30 Months</c:v>
                </c:pt>
                <c:pt idx="31">
                  <c:v>31 Months</c:v>
                </c:pt>
                <c:pt idx="32">
                  <c:v>32 Months</c:v>
                </c:pt>
                <c:pt idx="33">
                  <c:v>33 Months</c:v>
                </c:pt>
                <c:pt idx="34">
                  <c:v>34 Months</c:v>
                </c:pt>
                <c:pt idx="35">
                  <c:v>35 Months</c:v>
                </c:pt>
                <c:pt idx="36">
                  <c:v>t+36</c:v>
                </c:pt>
              </c:strCache>
            </c:strRef>
          </c:cat>
          <c:val>
            <c:numRef>
              <c:f>Sheet1!$D$3:$D$39</c:f>
              <c:numCache>
                <c:formatCode>General</c:formatCode>
                <c:ptCount val="37"/>
                <c:pt idx="0">
                  <c:v>7.6999999999999999E-2</c:v>
                </c:pt>
                <c:pt idx="1">
                  <c:v>9.1000000000000025E-2</c:v>
                </c:pt>
                <c:pt idx="2">
                  <c:v>9.4000000000000028E-2</c:v>
                </c:pt>
                <c:pt idx="3">
                  <c:v>9.7500000000000045E-2</c:v>
                </c:pt>
                <c:pt idx="4">
                  <c:v>0.10400000000000002</c:v>
                </c:pt>
                <c:pt idx="5">
                  <c:v>0.10900000000000012</c:v>
                </c:pt>
                <c:pt idx="6">
                  <c:v>0.113</c:v>
                </c:pt>
                <c:pt idx="7">
                  <c:v>0.12000000000000002</c:v>
                </c:pt>
                <c:pt idx="8">
                  <c:v>0.12529999999999999</c:v>
                </c:pt>
                <c:pt idx="9">
                  <c:v>0.1198</c:v>
                </c:pt>
                <c:pt idx="10">
                  <c:v>0.13650000000000001</c:v>
                </c:pt>
                <c:pt idx="11">
                  <c:v>0.14400000000000004</c:v>
                </c:pt>
                <c:pt idx="12">
                  <c:v>0.15000000000000024</c:v>
                </c:pt>
                <c:pt idx="15">
                  <c:v>0.17100000000000001</c:v>
                </c:pt>
                <c:pt idx="18">
                  <c:v>0.191</c:v>
                </c:pt>
                <c:pt idx="21">
                  <c:v>0.21700000000000041</c:v>
                </c:pt>
                <c:pt idx="24">
                  <c:v>0.24800000000000041</c:v>
                </c:pt>
                <c:pt idx="36">
                  <c:v>0.40830000000000038</c:v>
                </c:pt>
              </c:numCache>
            </c:numRef>
          </c:val>
        </c:ser>
        <c:marker val="1"/>
        <c:axId val="429586304"/>
        <c:axId val="429638400"/>
      </c:lineChart>
      <c:catAx>
        <c:axId val="429586304"/>
        <c:scaling>
          <c:orientation val="minMax"/>
        </c:scaling>
        <c:axPos val="b"/>
        <c:numFmt formatCode="yyyy" sourceLinked="0"/>
        <c:majorTickMark val="in"/>
        <c:tickLblPos val="low"/>
        <c:spPr>
          <a:ln>
            <a:solidFill>
              <a:prstClr val="black"/>
            </a:solidFill>
          </a:ln>
        </c:spPr>
        <c:txPr>
          <a:bodyPr rot="0" vert="horz"/>
          <a:lstStyle/>
          <a:p>
            <a:pPr>
              <a:defRPr/>
            </a:pPr>
            <a:endParaRPr lang="en-US"/>
          </a:p>
        </c:txPr>
        <c:crossAx val="429638400"/>
        <c:crosses val="autoZero"/>
        <c:auto val="1"/>
        <c:lblAlgn val="ctr"/>
        <c:lblOffset val="100"/>
        <c:tickLblSkip val="12"/>
        <c:tickMarkSkip val="12"/>
      </c:catAx>
      <c:valAx>
        <c:axId val="429638400"/>
        <c:scaling>
          <c:orientation val="minMax"/>
        </c:scaling>
        <c:axPos val="l"/>
        <c:numFmt formatCode="General" sourceLinked="0"/>
        <c:majorTickMark val="in"/>
        <c:tickLblPos val="nextTo"/>
        <c:spPr>
          <a:ln>
            <a:solidFill>
              <a:schemeClr val="tx1"/>
            </a:solidFill>
          </a:ln>
        </c:spPr>
        <c:txPr>
          <a:bodyPr rot="0" vert="horz"/>
          <a:lstStyle/>
          <a:p>
            <a:pPr>
              <a:defRPr/>
            </a:pPr>
            <a:endParaRPr lang="en-US"/>
          </a:p>
        </c:txPr>
        <c:crossAx val="429586304"/>
        <c:crosses val="autoZero"/>
        <c:crossBetween val="between"/>
      </c:valAx>
    </c:plotArea>
    <c:legend>
      <c:legendPos val="r"/>
      <c:layout>
        <c:manualLayout>
          <c:xMode val="edge"/>
          <c:yMode val="edge"/>
          <c:x val="0.16093812962176421"/>
          <c:y val="0.19219647862578837"/>
          <c:w val="0.31865214202996617"/>
          <c:h val="0.20826479462916167"/>
        </c:manualLayout>
      </c:layout>
    </c:legend>
    <c:plotVisOnly val="1"/>
    <c:dispBlanksAs val="span"/>
  </c:chart>
  <c:txPr>
    <a:bodyPr/>
    <a:lstStyle/>
    <a:p>
      <a:pPr algn="ctr">
        <a:defRPr lang="en-US" sz="1200" b="1" i="0" u="none" strike="noStrike" kern="1200" baseline="0">
          <a:solidFill>
            <a:prstClr val="black"/>
          </a:solidFill>
          <a:latin typeface="+mn-lt"/>
          <a:ea typeface="Tahoma"/>
          <a:cs typeface="Tahoma"/>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0.30136</cdr:x>
      <cdr:y>0.03472</cdr:y>
    </cdr:from>
    <cdr:to>
      <cdr:x>0.62044</cdr:x>
      <cdr:y>0.17906</cdr:y>
    </cdr:to>
    <cdr:sp macro="" textlink="">
      <cdr:nvSpPr>
        <cdr:cNvPr id="2" name="TextBox 8"/>
        <cdr:cNvSpPr txBox="1">
          <a:spLocks xmlns:a="http://schemas.openxmlformats.org/drawingml/2006/main" noChangeArrowheads="1"/>
        </cdr:cNvSpPr>
      </cdr:nvSpPr>
      <cdr:spPr bwMode="auto">
        <a:xfrm xmlns:a="http://schemas.openxmlformats.org/drawingml/2006/main">
          <a:off x="1295400" y="128814"/>
          <a:ext cx="1371582" cy="5355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fontAlgn="base">
            <a:lnSpc>
              <a:spcPct val="80000"/>
            </a:lnSpc>
            <a:spcBef>
              <a:spcPct val="20000"/>
            </a:spcBef>
            <a:spcAft>
              <a:spcPct val="0"/>
            </a:spcAft>
            <a:buClr>
              <a:srgbClr val="0000FF"/>
            </a:buClr>
            <a:buSzPct val="70000"/>
            <a:defRPr/>
          </a:pPr>
          <a:r>
            <a:rPr lang="en-US" altLang="ko-KR" sz="1200" b="1" dirty="0" smtClean="0">
              <a:sym typeface="Copperplate" charset="0"/>
            </a:rPr>
            <a:t>U.S. average 30-year fixed rate mortgage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04D7E0A-0EF1-46AB-BFB7-65FD9703C676}" type="datetimeFigureOut">
              <a:rPr lang="en-US" smtClean="0"/>
              <a:pPr/>
              <a:t>10/12/2013</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CB2AD4E8-F76A-4C09-99BF-C3045193D3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0" algn="l" defTabSz="914340" rtl="0" eaLnBrk="1" latinLnBrk="0" hangingPunct="1">
      <a:defRPr sz="1200" kern="1200">
        <a:solidFill>
          <a:schemeClr val="tx1"/>
        </a:solidFill>
        <a:latin typeface="+mn-lt"/>
        <a:ea typeface="+mn-ea"/>
        <a:cs typeface="+mn-cs"/>
      </a:defRPr>
    </a:lvl4pPr>
    <a:lvl5pPr marL="1828680" algn="l" defTabSz="914340" rtl="0" eaLnBrk="1" latinLnBrk="0" hangingPunct="1">
      <a:defRPr sz="1200" kern="1200">
        <a:solidFill>
          <a:schemeClr val="tx1"/>
        </a:solidFill>
        <a:latin typeface="+mn-lt"/>
        <a:ea typeface="+mn-ea"/>
        <a:cs typeface="+mn-cs"/>
      </a:defRPr>
    </a:lvl5pPr>
    <a:lvl6pPr marL="2285850" algn="l" defTabSz="914340" rtl="0" eaLnBrk="1" latinLnBrk="0" hangingPunct="1">
      <a:defRPr sz="1200" kern="1200">
        <a:solidFill>
          <a:schemeClr val="tx1"/>
        </a:solidFill>
        <a:latin typeface="+mn-lt"/>
        <a:ea typeface="+mn-ea"/>
        <a:cs typeface="+mn-cs"/>
      </a:defRPr>
    </a:lvl6pPr>
    <a:lvl7pPr marL="2743020" algn="l" defTabSz="914340" rtl="0" eaLnBrk="1" latinLnBrk="0" hangingPunct="1">
      <a:defRPr sz="1200" kern="1200">
        <a:solidFill>
          <a:schemeClr val="tx1"/>
        </a:solidFill>
        <a:latin typeface="+mn-lt"/>
        <a:ea typeface="+mn-ea"/>
        <a:cs typeface="+mn-cs"/>
      </a:defRPr>
    </a:lvl7pPr>
    <a:lvl8pPr marL="3200187" algn="l" defTabSz="914340" rtl="0" eaLnBrk="1" latinLnBrk="0" hangingPunct="1">
      <a:defRPr sz="1200" kern="1200">
        <a:solidFill>
          <a:schemeClr val="tx1"/>
        </a:solidFill>
        <a:latin typeface="+mn-lt"/>
        <a:ea typeface="+mn-ea"/>
        <a:cs typeface="+mn-cs"/>
      </a:defRPr>
    </a:lvl8pPr>
    <a:lvl9pPr marL="3657359"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4" name="Slide Number Placeholder 3"/>
          <p:cNvSpPr>
            <a:spLocks noGrp="1"/>
          </p:cNvSpPr>
          <p:nvPr>
            <p:ph type="sldNum" sz="quarter" idx="10"/>
          </p:nvPr>
        </p:nvSpPr>
        <p:spPr/>
        <p:txBody>
          <a:bodyPr/>
          <a:lstStyle/>
          <a:p>
            <a:pPr>
              <a:defRPr/>
            </a:pPr>
            <a:fld id="{95026B8B-1D8A-4265-8672-7E40868E18F8}" type="slidenum">
              <a:rPr lang="en-US" smtClean="0">
                <a:solidFill>
                  <a:prstClr val="black"/>
                </a:solidFill>
              </a:rPr>
              <a:pPr>
                <a:defRPr/>
              </a:pPr>
              <a:t>4</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89014F1-6691-4CFA-8CDF-D68C5CE1C67A}" type="slidenum">
              <a:rPr lang="en-US"/>
              <a:pPr/>
              <a:t>25</a:t>
            </a:fld>
            <a:endParaRPr lang="en-US" dirty="0"/>
          </a:p>
        </p:txBody>
      </p:sp>
      <p:sp>
        <p:nvSpPr>
          <p:cNvPr id="43011" name="Rectangle 2"/>
          <p:cNvSpPr>
            <a:spLocks noGrp="1" noRot="1" noChangeAspect="1" noChangeArrowheads="1" noTextEdit="1"/>
          </p:cNvSpPr>
          <p:nvPr>
            <p:ph type="sldImg"/>
          </p:nvPr>
        </p:nvSpPr>
        <p:spPr>
          <a:xfrm>
            <a:off x="1171575" y="698500"/>
            <a:ext cx="4641850" cy="3481388"/>
          </a:xfrm>
          <a:ln/>
        </p:spPr>
      </p:sp>
      <p:sp>
        <p:nvSpPr>
          <p:cNvPr id="43012" name="Rectangle 3"/>
          <p:cNvSpPr>
            <a:spLocks noGrp="1" noChangeArrowheads="1"/>
          </p:cNvSpPr>
          <p:nvPr>
            <p:ph type="body" idx="1"/>
          </p:nvPr>
        </p:nvSpPr>
        <p:spPr>
          <a:noFill/>
          <a:ln/>
        </p:spPr>
        <p:txBody>
          <a:bodyPr/>
          <a:lstStyle/>
          <a:p>
            <a:pPr eaLnBrk="1" hangingPunct="1"/>
            <a:endParaRPr lang="en-US" b="1" baseline="0" dirty="0" smtClean="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89014F1-6691-4CFA-8CDF-D68C5CE1C67A}" type="slidenum">
              <a:rPr lang="en-US"/>
              <a:pPr/>
              <a:t>26</a:t>
            </a:fld>
            <a:endParaRPr lang="en-US" dirty="0"/>
          </a:p>
        </p:txBody>
      </p:sp>
      <p:sp>
        <p:nvSpPr>
          <p:cNvPr id="43011" name="Rectangle 2"/>
          <p:cNvSpPr>
            <a:spLocks noGrp="1" noRot="1" noChangeAspect="1" noChangeArrowheads="1" noTextEdit="1"/>
          </p:cNvSpPr>
          <p:nvPr>
            <p:ph type="sldImg"/>
          </p:nvPr>
        </p:nvSpPr>
        <p:spPr>
          <a:xfrm>
            <a:off x="1171575" y="698500"/>
            <a:ext cx="4641850" cy="3481388"/>
          </a:xfrm>
          <a:ln/>
        </p:spPr>
      </p:sp>
      <p:sp>
        <p:nvSpPr>
          <p:cNvPr id="4301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94D579DF-73D5-4C76-97DE-212E9E5D19D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0" indent="0" algn="ctr">
              <a:buNone/>
              <a:defRPr>
                <a:solidFill>
                  <a:schemeClr val="tx1">
                    <a:tint val="75000"/>
                  </a:schemeClr>
                </a:solidFill>
              </a:defRPr>
            </a:lvl2pPr>
            <a:lvl3pPr marL="914340" indent="0" algn="ctr">
              <a:buNone/>
              <a:defRPr>
                <a:solidFill>
                  <a:schemeClr val="tx1">
                    <a:tint val="75000"/>
                  </a:schemeClr>
                </a:solidFill>
              </a:defRPr>
            </a:lvl3pPr>
            <a:lvl4pPr marL="1371510" indent="0" algn="ctr">
              <a:buNone/>
              <a:defRPr>
                <a:solidFill>
                  <a:schemeClr val="tx1">
                    <a:tint val="75000"/>
                  </a:schemeClr>
                </a:solidFill>
              </a:defRPr>
            </a:lvl4pPr>
            <a:lvl5pPr marL="1828680" indent="0" algn="ctr">
              <a:buNone/>
              <a:defRPr>
                <a:solidFill>
                  <a:schemeClr val="tx1">
                    <a:tint val="75000"/>
                  </a:schemeClr>
                </a:solidFill>
              </a:defRPr>
            </a:lvl5pPr>
            <a:lvl6pPr marL="2285850" indent="0" algn="ctr">
              <a:buNone/>
              <a:defRPr>
                <a:solidFill>
                  <a:schemeClr val="tx1">
                    <a:tint val="75000"/>
                  </a:schemeClr>
                </a:solidFill>
              </a:defRPr>
            </a:lvl6pPr>
            <a:lvl7pPr marL="2743020" indent="0" algn="ctr">
              <a:buNone/>
              <a:defRPr>
                <a:solidFill>
                  <a:schemeClr val="tx1">
                    <a:tint val="75000"/>
                  </a:schemeClr>
                </a:solidFill>
              </a:defRPr>
            </a:lvl7pPr>
            <a:lvl8pPr marL="3200187" indent="0" algn="ctr">
              <a:buNone/>
              <a:defRPr>
                <a:solidFill>
                  <a:schemeClr val="tx1">
                    <a:tint val="75000"/>
                  </a:schemeClr>
                </a:solidFill>
              </a:defRPr>
            </a:lvl8pPr>
            <a:lvl9pPr marL="36573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0" indent="0">
              <a:buNone/>
              <a:defRPr sz="1800">
                <a:solidFill>
                  <a:schemeClr val="tx1">
                    <a:tint val="75000"/>
                  </a:schemeClr>
                </a:solidFill>
              </a:defRPr>
            </a:lvl2pPr>
            <a:lvl3pPr marL="914340" indent="0">
              <a:buNone/>
              <a:defRPr sz="1600">
                <a:solidFill>
                  <a:schemeClr val="tx1">
                    <a:tint val="75000"/>
                  </a:schemeClr>
                </a:solidFill>
              </a:defRPr>
            </a:lvl3pPr>
            <a:lvl4pPr marL="1371510" indent="0">
              <a:buNone/>
              <a:defRPr sz="1400">
                <a:solidFill>
                  <a:schemeClr val="tx1">
                    <a:tint val="75000"/>
                  </a:schemeClr>
                </a:solidFill>
              </a:defRPr>
            </a:lvl4pPr>
            <a:lvl5pPr marL="1828680" indent="0">
              <a:buNone/>
              <a:defRPr sz="1400">
                <a:solidFill>
                  <a:schemeClr val="tx1">
                    <a:tint val="75000"/>
                  </a:schemeClr>
                </a:solidFill>
              </a:defRPr>
            </a:lvl5pPr>
            <a:lvl6pPr marL="2285850" indent="0">
              <a:buNone/>
              <a:defRPr sz="1400">
                <a:solidFill>
                  <a:schemeClr val="tx1">
                    <a:tint val="75000"/>
                  </a:schemeClr>
                </a:solidFill>
              </a:defRPr>
            </a:lvl6pPr>
            <a:lvl7pPr marL="2743020" indent="0">
              <a:buNone/>
              <a:defRPr sz="1400">
                <a:solidFill>
                  <a:schemeClr val="tx1">
                    <a:tint val="75000"/>
                  </a:schemeClr>
                </a:solidFill>
              </a:defRPr>
            </a:lvl7pPr>
            <a:lvl8pPr marL="3200187" indent="0">
              <a:buNone/>
              <a:defRPr sz="1400">
                <a:solidFill>
                  <a:schemeClr val="tx1">
                    <a:tint val="75000"/>
                  </a:schemeClr>
                </a:solidFill>
              </a:defRPr>
            </a:lvl8pPr>
            <a:lvl9pPr marL="365735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87" indent="0">
              <a:buNone/>
              <a:defRPr sz="1600" b="1"/>
            </a:lvl8pPr>
            <a:lvl9pPr marL="365735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6"/>
            <a:ext cx="4041775" cy="639762"/>
          </a:xfrm>
        </p:spPr>
        <p:txBody>
          <a:bodyPr anchor="b"/>
          <a:lstStyle>
            <a:lvl1pPr marL="0" indent="0">
              <a:buNone/>
              <a:defRPr sz="2400" b="1"/>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87" indent="0">
              <a:buNone/>
              <a:defRPr sz="1600" b="1"/>
            </a:lvl8pPr>
            <a:lvl9pPr marL="365735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4"/>
            <a:ext cx="3008313" cy="4691063"/>
          </a:xfrm>
        </p:spPr>
        <p:txBody>
          <a:bodyPr/>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87" indent="0">
              <a:buNone/>
              <a:defRPr sz="900"/>
            </a:lvl8pPr>
            <a:lvl9pPr marL="365735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0" indent="0">
              <a:buNone/>
              <a:defRPr sz="2800"/>
            </a:lvl2pPr>
            <a:lvl3pPr marL="914340" indent="0">
              <a:buNone/>
              <a:defRPr sz="2400"/>
            </a:lvl3pPr>
            <a:lvl4pPr marL="1371510" indent="0">
              <a:buNone/>
              <a:defRPr sz="2000"/>
            </a:lvl4pPr>
            <a:lvl5pPr marL="1828680" indent="0">
              <a:buNone/>
              <a:defRPr sz="2000"/>
            </a:lvl5pPr>
            <a:lvl6pPr marL="2285850" indent="0">
              <a:buNone/>
              <a:defRPr sz="2000"/>
            </a:lvl6pPr>
            <a:lvl7pPr marL="2743020" indent="0">
              <a:buNone/>
              <a:defRPr sz="2000"/>
            </a:lvl7pPr>
            <a:lvl8pPr marL="3200187" indent="0">
              <a:buNone/>
              <a:defRPr sz="2000"/>
            </a:lvl8pPr>
            <a:lvl9pPr marL="365735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87" indent="0">
              <a:buNone/>
              <a:defRPr sz="900"/>
            </a:lvl8pPr>
            <a:lvl9pPr marL="365735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05879-67B7-4FBC-A113-43A10A53F9E5}" type="datetimeFigureOut">
              <a:rPr lang="en-US" smtClean="0"/>
              <a:pPr/>
              <a:t>10/12/2013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D86E98-B725-488F-89EF-8A0F373A84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4" tIns="45717" rIns="91434"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4" tIns="45717" rIns="91434"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fld id="{60B05879-67B7-4FBC-A113-43A10A53F9E5}" type="datetimeFigureOut">
              <a:rPr lang="en-US" smtClean="0"/>
              <a:pPr/>
              <a:t>10/12/2013</a:t>
            </a:fld>
            <a:endParaRPr lang="en-US" dirty="0"/>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fld id="{F1D86E98-B725-488F-89EF-8A0F373A84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40"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1" indent="-285732" algn="l" defTabSz="91434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5" indent="-228585" algn="l" defTabSz="91434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5"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3" indent="-228585" algn="l" defTabSz="9143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0" algn="l" defTabSz="914340" rtl="0" eaLnBrk="1" latinLnBrk="0" hangingPunct="1">
        <a:defRPr sz="1800" kern="1200">
          <a:solidFill>
            <a:schemeClr val="tx1"/>
          </a:solidFill>
          <a:latin typeface="+mn-lt"/>
          <a:ea typeface="+mn-ea"/>
          <a:cs typeface="+mn-cs"/>
        </a:defRPr>
      </a:lvl4pPr>
      <a:lvl5pPr marL="1828680" algn="l" defTabSz="914340" rtl="0" eaLnBrk="1" latinLnBrk="0" hangingPunct="1">
        <a:defRPr sz="1800" kern="1200">
          <a:solidFill>
            <a:schemeClr val="tx1"/>
          </a:solidFill>
          <a:latin typeface="+mn-lt"/>
          <a:ea typeface="+mn-ea"/>
          <a:cs typeface="+mn-cs"/>
        </a:defRPr>
      </a:lvl5pPr>
      <a:lvl6pPr marL="2285850" algn="l" defTabSz="914340" rtl="0" eaLnBrk="1" latinLnBrk="0" hangingPunct="1">
        <a:defRPr sz="1800" kern="1200">
          <a:solidFill>
            <a:schemeClr val="tx1"/>
          </a:solidFill>
          <a:latin typeface="+mn-lt"/>
          <a:ea typeface="+mn-ea"/>
          <a:cs typeface="+mn-cs"/>
        </a:defRPr>
      </a:lvl6pPr>
      <a:lvl7pPr marL="2743020" algn="l" defTabSz="914340" rtl="0" eaLnBrk="1" latinLnBrk="0" hangingPunct="1">
        <a:defRPr sz="1800" kern="1200">
          <a:solidFill>
            <a:schemeClr val="tx1"/>
          </a:solidFill>
          <a:latin typeface="+mn-lt"/>
          <a:ea typeface="+mn-ea"/>
          <a:cs typeface="+mn-cs"/>
        </a:defRPr>
      </a:lvl7pPr>
      <a:lvl8pPr marL="3200187" algn="l" defTabSz="914340" rtl="0" eaLnBrk="1" latinLnBrk="0" hangingPunct="1">
        <a:defRPr sz="1800" kern="1200">
          <a:solidFill>
            <a:schemeClr val="tx1"/>
          </a:solidFill>
          <a:latin typeface="+mn-lt"/>
          <a:ea typeface="+mn-ea"/>
          <a:cs typeface="+mn-cs"/>
        </a:defRPr>
      </a:lvl8pPr>
      <a:lvl9pPr marL="3657359" algn="l" defTabSz="9143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8"/>
            <a:ext cx="8610600" cy="2209801"/>
          </a:xfrm>
        </p:spPr>
        <p:txBody>
          <a:bodyPr>
            <a:normAutofit fontScale="90000"/>
          </a:bodyPr>
          <a:lstStyle/>
          <a:p>
            <a:pPr algn="ctr"/>
            <a:r>
              <a:rPr lang="en-US" sz="5300" dirty="0" smtClean="0">
                <a:solidFill>
                  <a:srgbClr val="0070C0"/>
                </a:solidFill>
              </a:rPr>
              <a:t/>
            </a:r>
            <a:br>
              <a:rPr lang="en-US" sz="5300" dirty="0" smtClean="0">
                <a:solidFill>
                  <a:srgbClr val="0070C0"/>
                </a:solidFill>
              </a:rPr>
            </a:br>
            <a:r>
              <a:rPr lang="en-US" sz="5300" dirty="0" smtClean="0">
                <a:solidFill>
                  <a:srgbClr val="0070C0"/>
                </a:solidFill>
              </a:rPr>
              <a:t>ENSURING </a:t>
            </a:r>
            <a:br>
              <a:rPr lang="en-US" sz="5300" dirty="0" smtClean="0">
                <a:solidFill>
                  <a:srgbClr val="0070C0"/>
                </a:solidFill>
              </a:rPr>
            </a:br>
            <a:r>
              <a:rPr lang="en-US" sz="5300" dirty="0" smtClean="0">
                <a:solidFill>
                  <a:srgbClr val="0070C0"/>
                </a:solidFill>
              </a:rPr>
              <a:t>AN EuropEan RECOVERY</a:t>
            </a:r>
            <a:endParaRPr lang="en-US" sz="3600" dirty="0">
              <a:solidFill>
                <a:srgbClr val="0070C0"/>
              </a:solidFill>
            </a:endParaRPr>
          </a:p>
        </p:txBody>
      </p:sp>
      <p:sp>
        <p:nvSpPr>
          <p:cNvPr id="8" name="Text Placeholder 7"/>
          <p:cNvSpPr>
            <a:spLocks noGrp="1"/>
          </p:cNvSpPr>
          <p:nvPr>
            <p:ph type="body" idx="1"/>
          </p:nvPr>
        </p:nvSpPr>
        <p:spPr>
          <a:xfrm>
            <a:off x="228600" y="3200400"/>
            <a:ext cx="8458200" cy="1447800"/>
          </a:xfrm>
        </p:spPr>
        <p:txBody>
          <a:bodyPr>
            <a:noAutofit/>
          </a:bodyPr>
          <a:lstStyle/>
          <a:p>
            <a:endParaRPr lang="en-US" sz="2400" dirty="0" smtClean="0">
              <a:solidFill>
                <a:srgbClr val="0070C0"/>
              </a:solidFill>
            </a:endParaRPr>
          </a:p>
          <a:p>
            <a:endParaRPr lang="en-US" sz="2400" dirty="0" smtClean="0">
              <a:solidFill>
                <a:srgbClr val="0070C0"/>
              </a:solidFill>
            </a:endParaRPr>
          </a:p>
          <a:p>
            <a:endParaRPr lang="en-US" sz="2400" dirty="0" smtClean="0">
              <a:solidFill>
                <a:srgbClr val="0070C0"/>
              </a:solidFill>
            </a:endParaRPr>
          </a:p>
          <a:p>
            <a:endParaRPr lang="en-US" sz="2400" dirty="0" smtClean="0">
              <a:solidFill>
                <a:srgbClr val="0070C0"/>
              </a:solidFill>
            </a:endParaRPr>
          </a:p>
          <a:p>
            <a:endParaRPr lang="en-US" sz="2400" dirty="0" smtClean="0">
              <a:solidFill>
                <a:srgbClr val="0070C0"/>
              </a:solidFill>
            </a:endParaRPr>
          </a:p>
          <a:p>
            <a:pPr algn="ctr"/>
            <a:r>
              <a:rPr lang="en-US" sz="2800" dirty="0" smtClean="0">
                <a:solidFill>
                  <a:srgbClr val="0070C0"/>
                </a:solidFill>
              </a:rPr>
              <a:t>Prakash Loungani </a:t>
            </a:r>
          </a:p>
          <a:p>
            <a:pPr algn="ctr"/>
            <a:r>
              <a:rPr lang="en-US" dirty="0" smtClean="0">
                <a:solidFill>
                  <a:srgbClr val="0070C0"/>
                </a:solidFill>
              </a:rPr>
              <a:t>Advisor, Research Department, IMF</a:t>
            </a:r>
          </a:p>
          <a:p>
            <a:pPr algn="ctr"/>
            <a:r>
              <a:rPr lang="en-US" dirty="0" smtClean="0">
                <a:solidFill>
                  <a:srgbClr val="0070C0"/>
                </a:solidFill>
              </a:rPr>
              <a:t>Co-Chair,  Jobs &amp; Growth Working Group, IMF </a:t>
            </a:r>
          </a:p>
          <a:p>
            <a:pPr algn="ctr"/>
            <a:r>
              <a:rPr lang="en-US" dirty="0" smtClean="0">
                <a:solidFill>
                  <a:srgbClr val="0070C0"/>
                </a:solidFill>
              </a:rPr>
              <a:t> October 12, 2013</a:t>
            </a:r>
            <a:r>
              <a:rPr lang="en-US" dirty="0" smtClean="0">
                <a:solidFill>
                  <a:srgbClr val="7030A0"/>
                </a:solidFill>
              </a:rPr>
              <a:t> </a:t>
            </a:r>
            <a:br>
              <a:rPr lang="en-US" dirty="0" smtClean="0">
                <a:solidFill>
                  <a:srgbClr val="7030A0"/>
                </a:solidFill>
              </a:rPr>
            </a:br>
            <a:endParaRPr lang="en-US" dirty="0">
              <a:solidFill>
                <a:srgbClr val="7030A0"/>
              </a:solidFill>
            </a:endParaRPr>
          </a:p>
        </p:txBody>
      </p:sp>
      <p:sp>
        <p:nvSpPr>
          <p:cNvPr id="12" name="Subtitle 4"/>
          <p:cNvSpPr txBox="1">
            <a:spLocks/>
          </p:cNvSpPr>
          <p:nvPr/>
        </p:nvSpPr>
        <p:spPr>
          <a:xfrm>
            <a:off x="0" y="4981577"/>
            <a:ext cx="9144000" cy="1552576"/>
          </a:xfrm>
          <a:prstGeom prst="rect">
            <a:avLst/>
          </a:prstGeom>
          <a:solidFill>
            <a:srgbClr val="F9D1D3">
              <a:alpha val="47843"/>
            </a:srgbClr>
          </a:solidFill>
          <a:effectLst>
            <a:softEdge rad="31750"/>
          </a:effectLst>
        </p:spPr>
        <p:txBody>
          <a:bodyPr vert="horz" lIns="91434" tIns="45717" rIns="91434" bIns="45717" rtlCol="0" anchor="ctr" anchorCtr="1">
            <a:normAutofit fontScale="92500"/>
          </a:bodyPr>
          <a:lstStyle/>
          <a:p>
            <a:pPr marL="57147">
              <a:spcBef>
                <a:spcPct val="20000"/>
              </a:spcBef>
              <a:defRPr/>
            </a:pPr>
            <a:r>
              <a:rPr lang="en-US" sz="2300" b="1" cap="small" dirty="0" smtClean="0">
                <a:solidFill>
                  <a:srgbClr val="0070C0"/>
                </a:solidFill>
              </a:rPr>
              <a:t>Views expressed are those of the presenter and should not be ascribed to the IMF .</a:t>
            </a:r>
          </a:p>
          <a:p>
            <a:pPr marL="57147">
              <a:spcBef>
                <a:spcPct val="20000"/>
              </a:spcBef>
              <a:defRPr/>
            </a:pPr>
            <a:endParaRPr lang="en-US" sz="1200" dirty="0" smtClean="0">
              <a:solidFill>
                <a:srgbClr val="0070C0"/>
              </a:solidFill>
            </a:endParaRPr>
          </a:p>
          <a:p>
            <a:pPr marL="57147">
              <a:spcBef>
                <a:spcPct val="20000"/>
              </a:spcBef>
              <a:defRPr/>
            </a:pPr>
            <a:r>
              <a:rPr lang="en-US" sz="1900" dirty="0" smtClean="0">
                <a:solidFill>
                  <a:srgbClr val="0070C0"/>
                </a:solidFill>
              </a:rPr>
              <a:t>I thank Ezgi Ozturk for excellent research assistance. </a:t>
            </a:r>
          </a:p>
          <a:p>
            <a:pPr marL="57147">
              <a:spcBef>
                <a:spcPct val="20000"/>
              </a:spcBef>
              <a:defRPr/>
            </a:pPr>
            <a:r>
              <a:rPr lang="en-US" sz="1900" dirty="0" smtClean="0">
                <a:solidFill>
                  <a:schemeClr val="tx2"/>
                </a:solidFill>
              </a:rPr>
              <a:t/>
            </a:r>
            <a:br>
              <a:rPr lang="en-US" sz="1900" dirty="0" smtClean="0">
                <a:solidFill>
                  <a:schemeClr val="tx2"/>
                </a:solidFill>
              </a:rPr>
            </a:br>
            <a:endParaRPr lang="en-US" sz="19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2.</a:t>
            </a:r>
            <a:r>
              <a:rPr lang="en-US" dirty="0" smtClean="0"/>
              <a:t>	</a:t>
            </a:r>
            <a:r>
              <a:rPr lang="en-US" dirty="0" smtClean="0"/>
              <a:t>Why did </a:t>
            </a:r>
            <a:r>
              <a:rPr lang="en-US" dirty="0" smtClean="0"/>
              <a:t>it take so long?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274638"/>
            <a:ext cx="8915400" cy="1143000"/>
          </a:xfrm>
        </p:spPr>
        <p:txBody>
          <a:bodyPr>
            <a:normAutofit fontScale="90000"/>
          </a:bodyPr>
          <a:lstStyle/>
          <a:p>
            <a:r>
              <a:rPr lang="en-US" dirty="0" smtClean="0"/>
              <a:t>Europe </a:t>
            </a:r>
            <a:r>
              <a:rPr lang="en-US" dirty="0" smtClean="0"/>
              <a:t>had </a:t>
            </a:r>
            <a:r>
              <a:rPr lang="en-US" dirty="0" smtClean="0"/>
              <a:t>worse initial </a:t>
            </a:r>
            <a:r>
              <a:rPr lang="en-US" dirty="0" smtClean="0"/>
              <a:t>fiscal </a:t>
            </a:r>
            <a:r>
              <a:rPr lang="en-US" dirty="0" smtClean="0"/>
              <a:t>position than Asian crisis countries</a:t>
            </a:r>
            <a:endParaRPr lang="en-US" dirty="0"/>
          </a:p>
        </p:txBody>
      </p:sp>
      <p:graphicFrame>
        <p:nvGraphicFramePr>
          <p:cNvPr id="16" name="Content Placeholder 15"/>
          <p:cNvGraphicFramePr>
            <a:graphicFrameLocks noGrp="1"/>
          </p:cNvGraphicFramePr>
          <p:nvPr>
            <p:ph idx="1"/>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rot="10800000" flipV="1">
            <a:off x="1219200" y="6270370"/>
            <a:ext cx="5715000" cy="369330"/>
          </a:xfrm>
          <a:prstGeom prst="rect">
            <a:avLst/>
          </a:prstGeom>
        </p:spPr>
        <p:txBody>
          <a:bodyPr wrap="square" lIns="91438" tIns="45719" rIns="91438" bIns="45719">
            <a:spAutoFit/>
          </a:bodyPr>
          <a:lstStyle/>
          <a:p>
            <a:pPr algn="ctr"/>
            <a:r>
              <a:rPr lang="en-US" baseline="30000" dirty="0" smtClean="0"/>
              <a:t>Data for Asian and European countries is for respectively 1996 and 2009.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Asia </a:t>
            </a:r>
            <a:r>
              <a:rPr lang="en-US" dirty="0" smtClean="0"/>
              <a:t>adjusted more via </a:t>
            </a:r>
            <a:r>
              <a:rPr lang="en-US" dirty="0" smtClean="0"/>
              <a:t>exchange rates, </a:t>
            </a:r>
            <a:br>
              <a:rPr lang="en-US" dirty="0" smtClean="0"/>
            </a:br>
            <a:r>
              <a:rPr lang="en-US" dirty="0" smtClean="0"/>
              <a:t>Europe </a:t>
            </a:r>
            <a:r>
              <a:rPr lang="en-US" dirty="0" smtClean="0"/>
              <a:t>via domestic adjustment</a:t>
            </a:r>
            <a:endParaRPr lang="en-US" dirty="0"/>
          </a:p>
        </p:txBody>
      </p:sp>
      <p:graphicFrame>
        <p:nvGraphicFramePr>
          <p:cNvPr id="4" name="Content Placeholder 3"/>
          <p:cNvGraphicFramePr>
            <a:graphicFrameLocks noGrp="1"/>
          </p:cNvGraphicFramePr>
          <p:nvPr>
            <p:ph idx="1"/>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098" name="Rectangle 2"/>
          <p:cNvSpPr>
            <a:spLocks noChangeArrowheads="1"/>
          </p:cNvSpPr>
          <p:nvPr/>
        </p:nvSpPr>
        <p:spPr bwMode="auto">
          <a:xfrm>
            <a:off x="0" y="6257311"/>
            <a:ext cx="9144000" cy="461663"/>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defTabSz="914380" fontAlgn="base">
              <a:spcBef>
                <a:spcPct val="0"/>
              </a:spcBef>
              <a:spcAft>
                <a:spcPct val="0"/>
              </a:spcAft>
            </a:pPr>
            <a:r>
              <a:rPr lang="en-US" sz="1200" dirty="0" smtClean="0">
                <a:latin typeface="Arial" pitchFamily="34" charset="0"/>
                <a:ea typeface="Times New Roman" pitchFamily="18" charset="0"/>
                <a:cs typeface="Arial" pitchFamily="34" charset="0"/>
              </a:rPr>
              <a:t>REER adjustment measured over 1997-98 for Asian countries and 2010-12 for European countries.  Fiscal adjustment measured as change in fiscal balance between 1996-2000 for Asian countries and 2009-2012 for European countries. </a:t>
            </a:r>
            <a:endParaRPr lang="en-US" sz="12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 </a:t>
            </a:r>
            <a:r>
              <a:rPr lang="en-US" dirty="0" smtClean="0"/>
              <a:t>access higher in % quota </a:t>
            </a:r>
            <a:r>
              <a:rPr lang="en-US" dirty="0" smtClean="0"/>
              <a:t/>
            </a:r>
            <a:br>
              <a:rPr lang="en-US" dirty="0" smtClean="0"/>
            </a:br>
            <a:r>
              <a:rPr lang="en-US" dirty="0" smtClean="0"/>
              <a:t>but </a:t>
            </a:r>
            <a:r>
              <a:rPr lang="en-US" dirty="0" smtClean="0"/>
              <a:t>not in % of financing needs</a:t>
            </a:r>
            <a:endParaRPr lang="en-US" dirty="0"/>
          </a:p>
        </p:txBody>
      </p:sp>
      <p:graphicFrame>
        <p:nvGraphicFramePr>
          <p:cNvPr id="4" name="Content Placeholder 3"/>
          <p:cNvGraphicFramePr>
            <a:graphicFrameLocks noGrp="1"/>
          </p:cNvGraphicFramePr>
          <p:nvPr>
            <p:ph idx="1"/>
          </p:nvPr>
        </p:nvGraphicFramePr>
        <p:xfrm>
          <a:off x="838200" y="1600201"/>
          <a:ext cx="784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4400" y="6172200"/>
            <a:ext cx="7391400" cy="553996"/>
          </a:xfrm>
          <a:prstGeom prst="rect">
            <a:avLst/>
          </a:prstGeom>
        </p:spPr>
        <p:txBody>
          <a:bodyPr wrap="square" lIns="91438" tIns="45719" rIns="91438" bIns="45719">
            <a:spAutoFit/>
          </a:bodyPr>
          <a:lstStyle/>
          <a:p>
            <a:r>
              <a:rPr lang="en-US" baseline="30000" dirty="0" smtClean="0"/>
              <a:t>Financing needs comprise current account balance and short-term debt (at remaining maturity). For Korea, short-term debt is on a maturity basis. The first Greek program (GRC1) was not fully disbursed.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 </a:t>
            </a:r>
            <a:r>
              <a:rPr lang="en-US" dirty="0" smtClean="0"/>
              <a:t>rebounded faster</a:t>
            </a:r>
            <a:endParaRPr lang="en-US" dirty="0"/>
          </a:p>
        </p:txBody>
      </p:sp>
      <p:graphicFrame>
        <p:nvGraphicFramePr>
          <p:cNvPr id="4" name="Content Placeholder 3"/>
          <p:cNvGraphicFramePr>
            <a:graphicFrameLocks noGrp="1"/>
          </p:cNvGraphicFramePr>
          <p:nvPr>
            <p:ph idx="1"/>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76336" y="6324600"/>
            <a:ext cx="3991349" cy="369330"/>
          </a:xfrm>
          <a:prstGeom prst="rect">
            <a:avLst/>
          </a:prstGeom>
        </p:spPr>
        <p:txBody>
          <a:bodyPr wrap="square" lIns="91438" tIns="45719" rIns="91438" bIns="45719">
            <a:spAutoFit/>
          </a:bodyPr>
          <a:lstStyle/>
          <a:p>
            <a:r>
              <a:rPr lang="en-US" dirty="0" smtClean="0"/>
              <a:t>Simple group averages of real GDP levels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Recovery on Track? </a:t>
            </a:r>
            <a:br>
              <a:rPr lang="en-US" sz="2800" dirty="0" smtClean="0"/>
            </a:br>
            <a:r>
              <a:rPr lang="en-US" sz="2800" dirty="0" smtClean="0"/>
              <a:t>World Real GDP per capita</a:t>
            </a:r>
            <a:endParaRPr lang="en-US" sz="2800" dirty="0"/>
          </a:p>
        </p:txBody>
      </p:sp>
      <p:pic>
        <p:nvPicPr>
          <p:cNvPr id="4" name="Content Placeholder 3"/>
          <p:cNvPicPr>
            <a:picLocks noGrp="1"/>
          </p:cNvPicPr>
          <p:nvPr>
            <p:ph idx="1"/>
          </p:nvPr>
        </p:nvPicPr>
        <p:blipFill>
          <a:blip r:embed="rId2" cstate="print"/>
          <a:srcRect/>
          <a:stretch>
            <a:fillRect/>
          </a:stretch>
        </p:blipFill>
        <p:spPr bwMode="auto">
          <a:xfrm>
            <a:off x="1742244" y="1600201"/>
            <a:ext cx="5659512"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89038"/>
          </a:xfrm>
        </p:spPr>
        <p:txBody>
          <a:bodyPr>
            <a:normAutofit fontScale="90000"/>
          </a:bodyPr>
          <a:lstStyle/>
          <a:p>
            <a:r>
              <a:rPr lang="en-US" sz="3200" dirty="0" smtClean="0"/>
              <a:t>The Divergence in Recovery</a:t>
            </a:r>
            <a:br>
              <a:rPr lang="en-US" sz="3200" dirty="0" smtClean="0"/>
            </a:br>
            <a:r>
              <a:rPr lang="en-US" sz="3200" dirty="0" smtClean="0"/>
              <a:t>between Advanced Countries and Emerging Markets</a:t>
            </a:r>
            <a:endParaRPr lang="en-US" sz="3200" dirty="0"/>
          </a:p>
        </p:txBody>
      </p:sp>
      <p:pic>
        <p:nvPicPr>
          <p:cNvPr id="4" name="Content Placeholder 3"/>
          <p:cNvPicPr>
            <a:picLocks noGrp="1"/>
          </p:cNvPicPr>
          <p:nvPr>
            <p:ph idx="1"/>
          </p:nvPr>
        </p:nvPicPr>
        <p:blipFill>
          <a:blip r:embed="rId2" cstate="print"/>
          <a:srcRect/>
          <a:stretch>
            <a:fillRect/>
          </a:stretch>
        </p:blipFill>
        <p:spPr bwMode="auto">
          <a:xfrm>
            <a:off x="1219200" y="1600200"/>
            <a:ext cx="6629400" cy="4953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Divergence in Government Spending </a:t>
            </a:r>
            <a:br>
              <a:rPr lang="en-US" sz="2800" dirty="0" smtClean="0"/>
            </a:br>
            <a:r>
              <a:rPr lang="en-US" sz="2800" dirty="0" smtClean="0"/>
              <a:t>between this Global Recovery and Past Global Recoveries</a:t>
            </a:r>
            <a:endParaRPr lang="en-US" sz="2800" dirty="0"/>
          </a:p>
        </p:txBody>
      </p:sp>
      <p:pic>
        <p:nvPicPr>
          <p:cNvPr id="4" name="Content Placeholder 3"/>
          <p:cNvPicPr>
            <a:picLocks noGrp="1"/>
          </p:cNvPicPr>
          <p:nvPr>
            <p:ph idx="1"/>
          </p:nvPr>
        </p:nvPicPr>
        <p:blipFill>
          <a:blip r:embed="rId2" cstate="print"/>
          <a:srcRect/>
          <a:stretch>
            <a:fillRect/>
          </a:stretch>
        </p:blipFill>
        <p:spPr bwMode="auto">
          <a:xfrm>
            <a:off x="1179812" y="1600202"/>
            <a:ext cx="6784376"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Divergence in Government Spending </a:t>
            </a:r>
            <a:br>
              <a:rPr lang="en-US" sz="2400" dirty="0" smtClean="0"/>
            </a:br>
            <a:r>
              <a:rPr lang="en-US" sz="2400" dirty="0" smtClean="0"/>
              <a:t>between this Global Recovery and Past Global Recoveries: </a:t>
            </a:r>
            <a:br>
              <a:rPr lang="en-US" sz="2400" dirty="0" smtClean="0"/>
            </a:br>
            <a:r>
              <a:rPr lang="en-US" sz="2400" dirty="0" smtClean="0"/>
              <a:t>US and Euro Area</a:t>
            </a:r>
            <a:endParaRPr lang="en-US"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47800" y="1676400"/>
            <a:ext cx="6096000" cy="457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Deleveraging</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071563" y="1715295"/>
            <a:ext cx="7000875" cy="4295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609600" y="1600201"/>
            <a:ext cx="8077200" cy="4525969"/>
          </a:xfrm>
        </p:spPr>
        <p:txBody>
          <a:bodyPr>
            <a:normAutofit/>
          </a:bodyPr>
          <a:lstStyle/>
          <a:p>
            <a:pPr>
              <a:buNone/>
            </a:pPr>
            <a:r>
              <a:rPr lang="en-US" dirty="0" smtClean="0"/>
              <a:t>1.	</a:t>
            </a:r>
            <a:r>
              <a:rPr lang="en-US" dirty="0" smtClean="0"/>
              <a:t>  Recovery is here (fingers crossed)</a:t>
            </a:r>
            <a:endParaRPr lang="en-US" dirty="0" smtClean="0"/>
          </a:p>
          <a:p>
            <a:pPr>
              <a:buNone/>
            </a:pPr>
            <a:endParaRPr lang="en-US" dirty="0" smtClean="0"/>
          </a:p>
          <a:p>
            <a:pPr marL="514339" indent="-514339">
              <a:buAutoNum type="arabicPeriod" startAt="2"/>
            </a:pPr>
            <a:r>
              <a:rPr lang="en-US" dirty="0" smtClean="0"/>
              <a:t>Why did it take so long?</a:t>
            </a:r>
            <a:endParaRPr lang="en-US" dirty="0" smtClean="0"/>
          </a:p>
          <a:p>
            <a:pPr marL="1314386" lvl="2" indent="-514339"/>
            <a:r>
              <a:rPr lang="en-US" dirty="0" smtClean="0"/>
              <a:t>Comparison with Asian crisis countries</a:t>
            </a:r>
          </a:p>
          <a:p>
            <a:pPr marL="1314386" lvl="2" indent="-514339"/>
            <a:r>
              <a:rPr lang="en-US" dirty="0" smtClean="0"/>
              <a:t>Comparison with previous global recoveries</a:t>
            </a:r>
            <a:endParaRPr lang="en-US" dirty="0" smtClean="0"/>
          </a:p>
          <a:p>
            <a:pPr>
              <a:buNone/>
            </a:pPr>
            <a:endParaRPr lang="en-US" dirty="0" smtClean="0"/>
          </a:p>
          <a:p>
            <a:pPr marL="514339" indent="-514339">
              <a:buAutoNum type="arabicPeriod" startAt="3"/>
            </a:pPr>
            <a:r>
              <a:rPr lang="en-US" dirty="0" smtClean="0"/>
              <a:t>How to keep it going</a:t>
            </a: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3.</a:t>
            </a:r>
            <a:r>
              <a:rPr lang="en-US" dirty="0" smtClean="0"/>
              <a:t>	</a:t>
            </a:r>
            <a:r>
              <a:rPr lang="en-US" dirty="0" smtClean="0"/>
              <a:t>How to keep it going</a:t>
            </a:r>
            <a:br>
              <a:rPr lang="en-US" dirty="0" smtClean="0"/>
            </a:b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(overloaded) policy 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Banking union</a:t>
            </a:r>
          </a:p>
          <a:p>
            <a:endParaRPr lang="en-US" dirty="0" smtClean="0"/>
          </a:p>
          <a:p>
            <a:r>
              <a:rPr lang="en-US" dirty="0" smtClean="0"/>
              <a:t>Macro policies</a:t>
            </a:r>
          </a:p>
          <a:p>
            <a:pPr lvl="1"/>
            <a:r>
              <a:rPr lang="en-US" dirty="0" smtClean="0"/>
              <a:t>Fiscal</a:t>
            </a:r>
          </a:p>
          <a:p>
            <a:pPr lvl="1"/>
            <a:r>
              <a:rPr lang="en-US" dirty="0" smtClean="0"/>
              <a:t>Monetary</a:t>
            </a:r>
          </a:p>
          <a:p>
            <a:pPr lvl="1"/>
            <a:endParaRPr lang="en-US" dirty="0" smtClean="0"/>
          </a:p>
          <a:p>
            <a:r>
              <a:rPr lang="en-US" dirty="0" smtClean="0"/>
              <a:t>Labor market &amp; structural policies</a:t>
            </a:r>
          </a:p>
          <a:p>
            <a:pPr>
              <a:buNone/>
            </a:pPr>
            <a:endParaRPr lang="en-US" dirty="0" smtClean="0"/>
          </a:p>
          <a:p>
            <a:pPr>
              <a:buNone/>
            </a:pPr>
            <a:r>
              <a:rPr lang="en-US" dirty="0" smtClean="0"/>
              <a:t>**</a:t>
            </a:r>
            <a:endParaRPr lang="en-US" dirty="0" smtClean="0"/>
          </a:p>
          <a:p>
            <a:r>
              <a:rPr lang="en-US" dirty="0" smtClean="0"/>
              <a:t>External conditions</a:t>
            </a:r>
          </a:p>
          <a:p>
            <a:pPr lvl="1"/>
            <a:r>
              <a:rPr lang="en-US" dirty="0" smtClean="0"/>
              <a:t>US monetary policy actions</a:t>
            </a:r>
          </a:p>
          <a:p>
            <a:pPr lvl="1"/>
            <a:r>
              <a:rPr lang="en-US" dirty="0" smtClean="0"/>
              <a:t>Emerging market growth</a:t>
            </a:r>
            <a:endParaRPr lang="en-US" dirty="0" smtClean="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union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Ongoing </a:t>
            </a:r>
            <a:r>
              <a:rPr lang="en-US" dirty="0" smtClean="0"/>
              <a:t>reforms should be expedited, including a final agreement on the Bank Recovery and Resolution and Deposit Guarantee Scheme (DGS) Directives by the European Parliament. </a:t>
            </a:r>
            <a:endParaRPr lang="en-US" dirty="0" smtClean="0"/>
          </a:p>
          <a:p>
            <a:endParaRPr lang="en-US" dirty="0" smtClean="0"/>
          </a:p>
          <a:p>
            <a:r>
              <a:rPr lang="en-US" dirty="0" smtClean="0"/>
              <a:t>European </a:t>
            </a:r>
            <a:r>
              <a:rPr lang="en-US" dirty="0" smtClean="0"/>
              <a:t>partners should agree on a strong resolution mechanism based on a centralized authority, supported by a common fiscal backstop, with powers to trigger resolution and make decisions on burden-sharing to ensure timely and least-cost resolution. </a:t>
            </a:r>
          </a:p>
          <a:p>
            <a:pPr lvl="1"/>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Fiscal policy</a:t>
            </a:r>
            <a:endParaRPr lang="en-US" dirty="0"/>
          </a:p>
        </p:txBody>
      </p:sp>
      <p:sp>
        <p:nvSpPr>
          <p:cNvPr id="3" name="Content Placeholder 2"/>
          <p:cNvSpPr>
            <a:spLocks noGrp="1"/>
          </p:cNvSpPr>
          <p:nvPr>
            <p:ph idx="1"/>
          </p:nvPr>
        </p:nvSpPr>
        <p:spPr>
          <a:xfrm>
            <a:off x="457200" y="1219200"/>
            <a:ext cx="8229600" cy="5410200"/>
          </a:xfrm>
        </p:spPr>
        <p:txBody>
          <a:bodyPr>
            <a:noAutofit/>
          </a:bodyPr>
          <a:lstStyle/>
          <a:p>
            <a:r>
              <a:rPr lang="en-US" sz="1800" b="1" dirty="0" smtClean="0">
                <a:latin typeface="Lucida Grande"/>
              </a:rPr>
              <a:t>Fiscal consolidation inevitable in high-debt countries, but it also reduces short-term growth. Getting the pace and composition of consolidation right is therefore essential. </a:t>
            </a:r>
          </a:p>
          <a:p>
            <a:pPr lvl="0"/>
            <a:endParaRPr lang="en-US" sz="1800" b="1" dirty="0" smtClean="0">
              <a:latin typeface="Lucida Grande"/>
            </a:endParaRPr>
          </a:p>
          <a:p>
            <a:pPr lvl="0"/>
            <a:r>
              <a:rPr lang="en-US" sz="1800" b="1" dirty="0" smtClean="0">
                <a:latin typeface="Lucida Grande"/>
              </a:rPr>
              <a:t>The pace and composition of adjustment should be attuned to country circumstances.</a:t>
            </a:r>
            <a:r>
              <a:rPr lang="en-US" sz="1800" dirty="0" smtClean="0">
                <a:latin typeface="Lucida Grande"/>
              </a:rPr>
              <a:t> </a:t>
            </a:r>
          </a:p>
          <a:p>
            <a:pPr lvl="1"/>
            <a:endParaRPr lang="en-US" sz="1800" b="1" dirty="0" smtClean="0">
              <a:latin typeface="Lucida Grande"/>
            </a:endParaRPr>
          </a:p>
          <a:p>
            <a:pPr lvl="1"/>
            <a:r>
              <a:rPr lang="en-US" sz="1800" b="1" dirty="0" smtClean="0">
                <a:latin typeface="Lucida Grande"/>
              </a:rPr>
              <a:t>Pace</a:t>
            </a:r>
            <a:r>
              <a:rPr lang="en-US" sz="1800" dirty="0" smtClean="0">
                <a:latin typeface="Lucida Grande"/>
              </a:rPr>
              <a:t>: Where financing allows, adjustment should be conducted at a gradual pace that balances the need to reduce structural deficits against that of not undermining the recovery, and automatic stabilizers should be allowed to operate. </a:t>
            </a:r>
          </a:p>
          <a:p>
            <a:pPr lvl="1"/>
            <a:endParaRPr lang="en-US" sz="1800" b="1" dirty="0" smtClean="0">
              <a:latin typeface="Lucida Grande"/>
            </a:endParaRPr>
          </a:p>
          <a:p>
            <a:pPr lvl="1"/>
            <a:r>
              <a:rPr lang="en-US" sz="1800" b="1" dirty="0" smtClean="0">
                <a:latin typeface="Lucida Grande"/>
              </a:rPr>
              <a:t>Composition</a:t>
            </a:r>
            <a:r>
              <a:rPr lang="en-US" sz="1800" dirty="0" smtClean="0">
                <a:latin typeface="Lucida Grande"/>
              </a:rPr>
              <a:t>: The expenditure and revenue mix in adjustment plans should be calibrated to reduce negative short-term effects on economic activity, while enhancing long-term growth prospects and protecting the most vulnerable. </a:t>
            </a:r>
          </a:p>
          <a:p>
            <a:pPr lvl="1"/>
            <a:endParaRPr lang="en-US" sz="1800" b="1" dirty="0" smtClean="0">
              <a:latin typeface="Lucida Grande"/>
            </a:endParaRPr>
          </a:p>
          <a:p>
            <a:pPr lvl="0"/>
            <a:r>
              <a:rPr lang="en-US" sz="1800" b="1" dirty="0" smtClean="0">
                <a:latin typeface="Lucida Grande"/>
              </a:rPr>
              <a:t>Fiscal adjustment should be based on credible medium-term plans</a:t>
            </a:r>
            <a:r>
              <a:rPr lang="en-US" sz="1800" dirty="0" smtClean="0">
                <a:latin typeface="Lucida Grande"/>
              </a:rPr>
              <a:t>. </a:t>
            </a:r>
          </a:p>
          <a:p>
            <a:endParaRPr lang="en-US" sz="1800" dirty="0">
              <a:latin typeface="Lucida Grand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a:t>
            </a:r>
            <a:endParaRPr lang="en-US" dirty="0"/>
          </a:p>
        </p:txBody>
      </p:sp>
      <p:sp>
        <p:nvSpPr>
          <p:cNvPr id="3" name="Content Placeholder 2"/>
          <p:cNvSpPr>
            <a:spLocks noGrp="1"/>
          </p:cNvSpPr>
          <p:nvPr>
            <p:ph idx="1"/>
          </p:nvPr>
        </p:nvSpPr>
        <p:spPr/>
        <p:txBody>
          <a:bodyPr/>
          <a:lstStyle/>
          <a:p>
            <a:r>
              <a:rPr lang="en-US" dirty="0" smtClean="0"/>
              <a:t>Forward guidance that rates will remain low</a:t>
            </a:r>
          </a:p>
          <a:p>
            <a:endParaRPr lang="en-US" dirty="0" smtClean="0"/>
          </a:p>
          <a:p>
            <a:endParaRPr lang="en-US" dirty="0" smtClean="0"/>
          </a:p>
          <a:p>
            <a:endParaRPr lang="en-US" dirty="0" smtClean="0"/>
          </a:p>
          <a:p>
            <a:r>
              <a:rPr lang="en-US" dirty="0" smtClean="0"/>
              <a:t>But also dependent on US monetary policy actions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7"/>
          <p:cNvGraphicFramePr>
            <a:graphicFrameLocks/>
          </p:cNvGraphicFramePr>
          <p:nvPr/>
        </p:nvGraphicFramePr>
        <p:xfrm>
          <a:off x="4648202" y="2085704"/>
          <a:ext cx="4450951" cy="4452257"/>
        </p:xfrm>
        <a:graphic>
          <a:graphicData uri="http://schemas.openxmlformats.org/drawingml/2006/chart">
            <c:chart xmlns:c="http://schemas.openxmlformats.org/drawingml/2006/chart" xmlns:r="http://schemas.openxmlformats.org/officeDocument/2006/relationships" r:id="rId3"/>
          </a:graphicData>
        </a:graphic>
      </p:graphicFrame>
      <p:sp>
        <p:nvSpPr>
          <p:cNvPr id="4042757" name="Text Box 5"/>
          <p:cNvSpPr txBox="1">
            <a:spLocks noChangeArrowheads="1"/>
          </p:cNvSpPr>
          <p:nvPr/>
        </p:nvSpPr>
        <p:spPr bwMode="auto">
          <a:xfrm>
            <a:off x="152406" y="-137159"/>
            <a:ext cx="8653463" cy="1144925"/>
          </a:xfrm>
          <a:prstGeom prst="rect">
            <a:avLst/>
          </a:prstGeom>
        </p:spPr>
        <p:txBody>
          <a:bodyPr vert="horz" lIns="91438" tIns="45719" rIns="91438" bIns="45719" rtlCol="0" anchor="ctr">
            <a:normAutofit/>
          </a:bodyPr>
          <a:lstStyle/>
          <a:p>
            <a:pPr marL="342893" indent="-342893">
              <a:defRPr/>
            </a:pPr>
            <a:endParaRPr lang="en-US" sz="2400" b="1" dirty="0" smtClean="0">
              <a:latin typeface="+mj-lt"/>
              <a:ea typeface="Tahoma" pitchFamily="34" charset="0"/>
              <a:cs typeface="Tahoma" pitchFamily="34" charset="0"/>
            </a:endParaRPr>
          </a:p>
        </p:txBody>
      </p:sp>
      <p:sp>
        <p:nvSpPr>
          <p:cNvPr id="10" name="Text Box 8"/>
          <p:cNvSpPr txBox="1">
            <a:spLocks noChangeArrowheads="1"/>
          </p:cNvSpPr>
          <p:nvPr/>
        </p:nvSpPr>
        <p:spPr bwMode="auto">
          <a:xfrm>
            <a:off x="4800600" y="1417322"/>
            <a:ext cx="4343400" cy="744815"/>
          </a:xfrm>
          <a:prstGeom prst="rect">
            <a:avLst/>
          </a:prstGeom>
          <a:noFill/>
          <a:ln w="9525" algn="ctr">
            <a:noFill/>
            <a:miter lim="800000"/>
            <a:headEnd/>
            <a:tailEnd/>
          </a:ln>
        </p:spPr>
        <p:txBody>
          <a:bodyPr wrap="square" lIns="18286" tIns="18286" rIns="18286" bIns="18286">
            <a:spAutoFit/>
          </a:bodyPr>
          <a:lstStyle/>
          <a:p>
            <a:r>
              <a:rPr lang="en-US" sz="1600" b="1" dirty="0" smtClean="0">
                <a:latin typeface="+mj-lt"/>
              </a:rPr>
              <a:t>Government Bond Yields and GDP Growth From Consensus Forecast </a:t>
            </a:r>
          </a:p>
          <a:p>
            <a:r>
              <a:rPr lang="en-US" sz="1400" i="1" dirty="0" smtClean="0">
                <a:latin typeface="+mj-lt"/>
              </a:rPr>
              <a:t>(percent</a:t>
            </a:r>
          </a:p>
        </p:txBody>
      </p:sp>
      <p:graphicFrame>
        <p:nvGraphicFramePr>
          <p:cNvPr id="12" name="Object 3"/>
          <p:cNvGraphicFramePr>
            <a:graphicFrameLocks/>
          </p:cNvGraphicFramePr>
          <p:nvPr>
            <p:extLst>
              <p:ext uri="{D42A27DB-BD31-4B8C-83A1-F6EECF244321}">
                <p14:modId xmlns="" xmlns:p14="http://schemas.microsoft.com/office/powerpoint/2010/main" val="4029386294"/>
              </p:ext>
            </p:extLst>
          </p:nvPr>
        </p:nvGraphicFramePr>
        <p:xfrm>
          <a:off x="55457" y="1911096"/>
          <a:ext cx="4407408" cy="450110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p:cNvSpPr txBox="1"/>
          <p:nvPr/>
        </p:nvSpPr>
        <p:spPr>
          <a:xfrm>
            <a:off x="530514" y="1456935"/>
            <a:ext cx="3736686" cy="691907"/>
          </a:xfrm>
          <a:prstGeom prst="rect">
            <a:avLst/>
          </a:prstGeom>
        </p:spPr>
        <p:txBody>
          <a:bodyPr wrap="square" lIns="35661" tIns="17831" rIns="35661" bIns="1783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latin typeface="+mj-lt"/>
                <a:sym typeface="Copperplate" charset="0"/>
              </a:rPr>
              <a:t>Unemployment Rate</a:t>
            </a:r>
          </a:p>
          <a:p>
            <a:r>
              <a:rPr lang="en-US" sz="1400" i="1" dirty="0" smtClean="0"/>
              <a:t>(percent)</a:t>
            </a:r>
          </a:p>
        </p:txBody>
      </p:sp>
      <p:sp>
        <p:nvSpPr>
          <p:cNvPr id="14" name="TextBox 13"/>
          <p:cNvSpPr txBox="1"/>
          <p:nvPr/>
        </p:nvSpPr>
        <p:spPr>
          <a:xfrm>
            <a:off x="0" y="6516817"/>
            <a:ext cx="8991600" cy="246219"/>
          </a:xfrm>
          <a:prstGeom prst="rect">
            <a:avLst/>
          </a:prstGeom>
          <a:noFill/>
        </p:spPr>
        <p:txBody>
          <a:bodyPr wrap="square" lIns="91438" tIns="45719" rIns="91438" bIns="45719" rtlCol="0">
            <a:spAutoFit/>
          </a:bodyPr>
          <a:lstStyle/>
          <a:p>
            <a:r>
              <a:rPr lang="en-US" sz="1000" dirty="0" smtClean="0">
                <a:sym typeface="Copperplate" charset="0"/>
              </a:rPr>
              <a:t>Sources: Bloomberg, L.P., </a:t>
            </a:r>
            <a:r>
              <a:rPr lang="en-US" sz="1000" i="1" dirty="0" smtClean="0">
                <a:sym typeface="Copperplate" charset="0"/>
              </a:rPr>
              <a:t>Consensus Forecast;</a:t>
            </a:r>
            <a:r>
              <a:rPr lang="en-US" sz="1000" dirty="0" smtClean="0">
                <a:sym typeface="Copperplate" charset="0"/>
              </a:rPr>
              <a:t> and IMF staff estimates. </a:t>
            </a:r>
          </a:p>
        </p:txBody>
      </p:sp>
      <p:sp>
        <p:nvSpPr>
          <p:cNvPr id="15" name="Slide Number Placeholder 14"/>
          <p:cNvSpPr>
            <a:spLocks noGrp="1"/>
          </p:cNvSpPr>
          <p:nvPr>
            <p:ph type="sldNum" sz="quarter" idx="12"/>
          </p:nvPr>
        </p:nvSpPr>
        <p:spPr/>
        <p:txBody>
          <a:bodyPr/>
          <a:lstStyle/>
          <a:p>
            <a:fld id="{32845A1A-FF3A-4FA4-832B-E002BDCA8510}" type="slidenum">
              <a:rPr lang="en-US" smtClean="0"/>
              <a:pPr/>
              <a:t>25</a:t>
            </a:fld>
            <a:endParaRPr lang="en-US" dirty="0"/>
          </a:p>
        </p:txBody>
      </p:sp>
      <p:cxnSp>
        <p:nvCxnSpPr>
          <p:cNvPr id="22" name="Straight Connector 21"/>
          <p:cNvCxnSpPr/>
          <p:nvPr/>
        </p:nvCxnSpPr>
        <p:spPr>
          <a:xfrm rot="10800000">
            <a:off x="7277942" y="2526527"/>
            <a:ext cx="0" cy="3474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8"/>
          <p:cNvSpPr txBox="1">
            <a:spLocks noChangeArrowheads="1"/>
          </p:cNvSpPr>
          <p:nvPr/>
        </p:nvSpPr>
        <p:spPr bwMode="auto">
          <a:xfrm>
            <a:off x="6119190" y="2880361"/>
            <a:ext cx="1371582" cy="243783"/>
          </a:xfrm>
          <a:prstGeom prst="rect">
            <a:avLst/>
          </a:prstGeom>
          <a:noFill/>
          <a:ln w="9525">
            <a:noFill/>
            <a:miter lim="800000"/>
            <a:headEnd/>
            <a:tailEnd/>
          </a:ln>
        </p:spPr>
        <p:txBody>
          <a:bodyPr wrap="square" lIns="91438" tIns="45719" rIns="91438" bIns="4571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80000"/>
              </a:lnSpc>
              <a:spcBef>
                <a:spcPct val="20000"/>
              </a:spcBef>
              <a:spcAft>
                <a:spcPct val="0"/>
              </a:spcAft>
              <a:buClr>
                <a:srgbClr val="0000FF"/>
              </a:buClr>
              <a:buSzPct val="70000"/>
              <a:defRPr/>
            </a:pPr>
            <a:r>
              <a:rPr lang="en-US" altLang="ko-KR" sz="1200" b="1" dirty="0" smtClean="0">
                <a:sym typeface="Copperplate" charset="0"/>
              </a:rPr>
              <a:t>May 22, 2013</a:t>
            </a:r>
          </a:p>
        </p:txBody>
      </p:sp>
      <p:cxnSp>
        <p:nvCxnSpPr>
          <p:cNvPr id="26" name="Straight Connector 25"/>
          <p:cNvCxnSpPr/>
          <p:nvPr/>
        </p:nvCxnSpPr>
        <p:spPr>
          <a:xfrm flipH="1" flipV="1">
            <a:off x="6902192" y="3154680"/>
            <a:ext cx="38100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6"/>
          <p:cNvSpPr>
            <a:spLocks noGrp="1"/>
          </p:cNvSpPr>
          <p:nvPr>
            <p:ph type="title"/>
          </p:nvPr>
        </p:nvSpPr>
        <p:spPr/>
        <p:txBody>
          <a:bodyPr/>
          <a:lstStyle/>
          <a:p>
            <a:r>
              <a:rPr lang="en-US" dirty="0" smtClean="0"/>
              <a:t>US conditions</a:t>
            </a:r>
            <a:endParaRPr lang="en-US" dirty="0"/>
          </a:p>
        </p:txBody>
      </p:sp>
    </p:spTree>
    <p:extLst>
      <p:ext uri="{BB962C8B-B14F-4D97-AF65-F5344CB8AC3E}">
        <p14:creationId xmlns="" xmlns:p14="http://schemas.microsoft.com/office/powerpoint/2010/main" val="15859099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7"/>
          <p:cNvGraphicFramePr>
            <a:graphicFrameLocks/>
          </p:cNvGraphicFramePr>
          <p:nvPr/>
        </p:nvGraphicFramePr>
        <p:xfrm>
          <a:off x="4800602" y="1902823"/>
          <a:ext cx="4298551" cy="4452257"/>
        </p:xfrm>
        <a:graphic>
          <a:graphicData uri="http://schemas.openxmlformats.org/drawingml/2006/chart">
            <c:chart xmlns:c="http://schemas.openxmlformats.org/drawingml/2006/chart" xmlns:r="http://schemas.openxmlformats.org/officeDocument/2006/relationships" r:id="rId3"/>
          </a:graphicData>
        </a:graphic>
      </p:graphicFrame>
      <p:sp>
        <p:nvSpPr>
          <p:cNvPr id="4042757" name="Text Box 5"/>
          <p:cNvSpPr txBox="1">
            <a:spLocks noChangeArrowheads="1"/>
          </p:cNvSpPr>
          <p:nvPr/>
        </p:nvSpPr>
        <p:spPr bwMode="auto">
          <a:xfrm>
            <a:off x="152406" y="-137159"/>
            <a:ext cx="8653463" cy="1144925"/>
          </a:xfrm>
          <a:prstGeom prst="rect">
            <a:avLst/>
          </a:prstGeom>
        </p:spPr>
        <p:txBody>
          <a:bodyPr vert="horz" lIns="91438" tIns="45719" rIns="91438" bIns="45719" rtlCol="0" anchor="ctr">
            <a:normAutofit/>
          </a:bodyPr>
          <a:lstStyle/>
          <a:p>
            <a:pPr marL="342893" indent="-342893">
              <a:defRPr/>
            </a:pPr>
            <a:endParaRPr lang="en-US" sz="2400" b="1" dirty="0" smtClean="0">
              <a:latin typeface="+mj-lt"/>
              <a:ea typeface="Tahoma" pitchFamily="34" charset="0"/>
              <a:cs typeface="Tahoma" pitchFamily="34" charset="0"/>
            </a:endParaRPr>
          </a:p>
        </p:txBody>
      </p:sp>
      <p:sp>
        <p:nvSpPr>
          <p:cNvPr id="10" name="Text Box 8"/>
          <p:cNvSpPr txBox="1">
            <a:spLocks noChangeArrowheads="1"/>
          </p:cNvSpPr>
          <p:nvPr/>
        </p:nvSpPr>
        <p:spPr bwMode="auto">
          <a:xfrm>
            <a:off x="4800600" y="1417320"/>
            <a:ext cx="4343400" cy="498594"/>
          </a:xfrm>
          <a:prstGeom prst="rect">
            <a:avLst/>
          </a:prstGeom>
          <a:noFill/>
          <a:ln w="9525" algn="ctr">
            <a:noFill/>
            <a:miter lim="800000"/>
            <a:headEnd/>
            <a:tailEnd/>
          </a:ln>
        </p:spPr>
        <p:txBody>
          <a:bodyPr wrap="square" lIns="18286" tIns="18286" rIns="18286" bIns="18286">
            <a:spAutoFit/>
          </a:bodyPr>
          <a:lstStyle/>
          <a:p>
            <a:r>
              <a:rPr lang="en-US" sz="1600" b="1" dirty="0" smtClean="0">
                <a:latin typeface="+mj-lt"/>
              </a:rPr>
              <a:t>Key Interest Rates 2/</a:t>
            </a:r>
          </a:p>
          <a:p>
            <a:r>
              <a:rPr lang="en-US" sz="1400" i="1" dirty="0" smtClean="0">
                <a:latin typeface="+mj-lt"/>
              </a:rPr>
              <a:t>(percent)</a:t>
            </a:r>
          </a:p>
        </p:txBody>
      </p:sp>
      <p:sp>
        <p:nvSpPr>
          <p:cNvPr id="11" name="TextBox 8"/>
          <p:cNvSpPr txBox="1">
            <a:spLocks noChangeArrowheads="1"/>
          </p:cNvSpPr>
          <p:nvPr/>
        </p:nvSpPr>
        <p:spPr bwMode="auto">
          <a:xfrm>
            <a:off x="8229600" y="5921319"/>
            <a:ext cx="745686" cy="424730"/>
          </a:xfrm>
          <a:prstGeom prst="rect">
            <a:avLst/>
          </a:prstGeom>
          <a:noFill/>
          <a:ln w="9525">
            <a:noFill/>
            <a:miter lim="800000"/>
            <a:headEnd/>
            <a:tailEnd/>
          </a:ln>
        </p:spPr>
        <p:txBody>
          <a:bodyPr wrap="square" lIns="91438" tIns="45719" rIns="91438" bIns="4571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lnSpc>
                <a:spcPct val="80000"/>
              </a:lnSpc>
              <a:spcBef>
                <a:spcPct val="20000"/>
              </a:spcBef>
              <a:spcAft>
                <a:spcPct val="0"/>
              </a:spcAft>
              <a:buClr>
                <a:srgbClr val="0000FF"/>
              </a:buClr>
              <a:buSzPct val="70000"/>
              <a:defRPr/>
            </a:pPr>
            <a:r>
              <a:rPr lang="en-US" altLang="ko-KR" sz="1200" b="1" dirty="0" smtClean="0">
                <a:sym typeface="Copperplate" charset="0"/>
              </a:rPr>
              <a:t>Sep.</a:t>
            </a:r>
          </a:p>
          <a:p>
            <a:pPr algn="r" fontAlgn="base">
              <a:lnSpc>
                <a:spcPct val="80000"/>
              </a:lnSpc>
              <a:spcBef>
                <a:spcPct val="20000"/>
              </a:spcBef>
              <a:spcAft>
                <a:spcPct val="0"/>
              </a:spcAft>
              <a:buClr>
                <a:srgbClr val="0000FF"/>
              </a:buClr>
              <a:buSzPct val="70000"/>
              <a:defRPr/>
            </a:pPr>
            <a:r>
              <a:rPr lang="en-US" altLang="ko-KR" sz="1200" b="1" dirty="0" smtClean="0">
                <a:sym typeface="Copperplate" charset="0"/>
              </a:rPr>
              <a:t>13</a:t>
            </a:r>
          </a:p>
        </p:txBody>
      </p:sp>
      <p:graphicFrame>
        <p:nvGraphicFramePr>
          <p:cNvPr id="12" name="Object 3"/>
          <p:cNvGraphicFramePr>
            <a:graphicFrameLocks/>
          </p:cNvGraphicFramePr>
          <p:nvPr>
            <p:extLst>
              <p:ext uri="{D42A27DB-BD31-4B8C-83A1-F6EECF244321}">
                <p14:modId xmlns="" xmlns:p14="http://schemas.microsoft.com/office/powerpoint/2010/main" val="4029386294"/>
              </p:ext>
            </p:extLst>
          </p:nvPr>
        </p:nvGraphicFramePr>
        <p:xfrm>
          <a:off x="55457" y="1728216"/>
          <a:ext cx="4407408" cy="450110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p:cNvSpPr txBox="1"/>
          <p:nvPr/>
        </p:nvSpPr>
        <p:spPr>
          <a:xfrm>
            <a:off x="530514" y="1456935"/>
            <a:ext cx="3736686" cy="691907"/>
          </a:xfrm>
          <a:prstGeom prst="rect">
            <a:avLst/>
          </a:prstGeom>
        </p:spPr>
        <p:txBody>
          <a:bodyPr wrap="square" lIns="35661" tIns="17831" rIns="35661" bIns="1783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latin typeface="+mj-lt"/>
                <a:sym typeface="Copperplate" charset="0"/>
              </a:rPr>
              <a:t>Policy Rate Expectations 1/</a:t>
            </a:r>
          </a:p>
          <a:p>
            <a:r>
              <a:rPr lang="en-US" sz="1400" i="1" dirty="0" smtClean="0">
                <a:latin typeface="+mj-lt"/>
                <a:sym typeface="Copperplate" charset="0"/>
              </a:rPr>
              <a:t>(percent; months on x-axis; dashed lines are from the April 2013 WEO)</a:t>
            </a:r>
          </a:p>
        </p:txBody>
      </p:sp>
      <p:sp>
        <p:nvSpPr>
          <p:cNvPr id="14" name="TextBox 13"/>
          <p:cNvSpPr txBox="1"/>
          <p:nvPr/>
        </p:nvSpPr>
        <p:spPr>
          <a:xfrm>
            <a:off x="0" y="6054257"/>
            <a:ext cx="8991600" cy="707884"/>
          </a:xfrm>
          <a:prstGeom prst="rect">
            <a:avLst/>
          </a:prstGeom>
          <a:noFill/>
        </p:spPr>
        <p:txBody>
          <a:bodyPr wrap="square" lIns="91438" tIns="45719" rIns="91438" bIns="45719" rtlCol="0">
            <a:spAutoFit/>
          </a:bodyPr>
          <a:lstStyle/>
          <a:p>
            <a:r>
              <a:rPr lang="en-US" sz="1000" dirty="0" smtClean="0">
                <a:sym typeface="Copperplate" charset="0"/>
              </a:rPr>
              <a:t>Source: Bloomberg, L.P. </a:t>
            </a:r>
          </a:p>
          <a:p>
            <a:r>
              <a:rPr lang="en-US" sz="1000" dirty="0" smtClean="0">
                <a:sym typeface="Copperplate" charset="0"/>
              </a:rPr>
              <a:t>1/ Expectations are based on the federal funds rate for the United States, the sterling overnight interbank average rate for the United Kingdom, and the euro interbank offered forward rate for Europe; updated September 24, 2013.</a:t>
            </a:r>
          </a:p>
          <a:p>
            <a:r>
              <a:rPr lang="en-US" sz="1000" dirty="0" smtClean="0">
                <a:sym typeface="Copperplate" charset="0"/>
              </a:rPr>
              <a:t>2/ Interest rates are 10-year government bond yields unless noted otherwise.</a:t>
            </a:r>
          </a:p>
        </p:txBody>
      </p:sp>
      <p:cxnSp>
        <p:nvCxnSpPr>
          <p:cNvPr id="18" name="Straight Connector 17"/>
          <p:cNvCxnSpPr/>
          <p:nvPr/>
        </p:nvCxnSpPr>
        <p:spPr>
          <a:xfrm flipV="1">
            <a:off x="6542690" y="2697480"/>
            <a:ext cx="162910" cy="261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32845A1A-FF3A-4FA4-832B-E002BDCA8510}" type="slidenum">
              <a:rPr lang="en-US" smtClean="0"/>
              <a:pPr/>
              <a:t>26</a:t>
            </a:fld>
            <a:endParaRPr lang="en-US" dirty="0"/>
          </a:p>
        </p:txBody>
      </p:sp>
      <p:sp>
        <p:nvSpPr>
          <p:cNvPr id="17" name="Title 16"/>
          <p:cNvSpPr>
            <a:spLocks noGrp="1"/>
          </p:cNvSpPr>
          <p:nvPr>
            <p:ph type="title"/>
          </p:nvPr>
        </p:nvSpPr>
        <p:spPr/>
        <p:txBody>
          <a:bodyPr>
            <a:normAutofit fontScale="90000"/>
          </a:bodyPr>
          <a:lstStyle/>
          <a:p>
            <a:r>
              <a:rPr lang="en-US" dirty="0" smtClean="0"/>
              <a:t>Impact on Europe from US developments</a:t>
            </a:r>
            <a:endParaRPr lang="en-US" dirty="0"/>
          </a:p>
        </p:txBody>
      </p:sp>
    </p:spTree>
    <p:extLst>
      <p:ext uri="{BB962C8B-B14F-4D97-AF65-F5344CB8AC3E}">
        <p14:creationId xmlns="" xmlns:p14="http://schemas.microsoft.com/office/powerpoint/2010/main" val="15859099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772400" y="2001741"/>
            <a:ext cx="848138" cy="3896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9" name="TextBox 1"/>
          <p:cNvSpPr txBox="1"/>
          <p:nvPr/>
        </p:nvSpPr>
        <p:spPr>
          <a:xfrm>
            <a:off x="381000" y="1443687"/>
            <a:ext cx="4953000" cy="557323"/>
          </a:xfrm>
          <a:prstGeom prst="rect">
            <a:avLst/>
          </a:prstGeom>
          <a:ln>
            <a:noFill/>
          </a:ln>
        </p:spPr>
        <p:txBody>
          <a:bodyPr wrap="square" lIns="35661" tIns="17831" rIns="35661" bIns="1783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latin typeface="+mj-lt"/>
                <a:sym typeface="Copperplate" charset="0"/>
              </a:rPr>
              <a:t>Global aggregates: Headline Inflation</a:t>
            </a:r>
          </a:p>
          <a:p>
            <a:r>
              <a:rPr lang="en-US" sz="1400" i="1" dirty="0" smtClean="0">
                <a:latin typeface="+mj-lt"/>
                <a:sym typeface="Copperplate" charset="0"/>
              </a:rPr>
              <a:t>(year-over-year percent change; dashed lines are the six-to-ten-year inflation expectations)</a:t>
            </a:r>
          </a:p>
          <a:p>
            <a:endParaRPr lang="en-US" sz="1600" b="1" dirty="0" smtClean="0">
              <a:latin typeface="+mj-lt"/>
              <a:sym typeface="Copperplate" charset="0"/>
            </a:endParaRPr>
          </a:p>
        </p:txBody>
      </p:sp>
      <p:sp>
        <p:nvSpPr>
          <p:cNvPr id="20" name="Title 1"/>
          <p:cNvSpPr txBox="1">
            <a:spLocks/>
          </p:cNvSpPr>
          <p:nvPr/>
        </p:nvSpPr>
        <p:spPr>
          <a:xfrm>
            <a:off x="228600" y="337820"/>
            <a:ext cx="8915400" cy="365760"/>
          </a:xfrm>
          <a:prstGeom prst="rect">
            <a:avLst/>
          </a:prstGeom>
        </p:spPr>
        <p:txBody>
          <a:bodyPr vert="horz" lIns="91438" tIns="45719" rIns="91438" bIns="45719" rtlCol="0" anchor="ctr">
            <a:noAutofit/>
          </a:bodyPr>
          <a:lstStyle/>
          <a:p>
            <a:pPr lvl="0">
              <a:defRPr/>
            </a:pPr>
            <a:endParaRPr lang="en-US" sz="2400" b="1" dirty="0" smtClean="0">
              <a:solidFill>
                <a:srgbClr val="FFFFFF"/>
              </a:solidFill>
              <a:effectLst>
                <a:outerShdw blurRad="38100" dist="38100" dir="2700000" algn="tl">
                  <a:srgbClr val="000000">
                    <a:alpha val="43137"/>
                  </a:srgbClr>
                </a:outerShdw>
              </a:effectLst>
              <a:latin typeface="Lucida Grande"/>
            </a:endParaRPr>
          </a:p>
          <a:p>
            <a:pPr algn="ctr">
              <a:defRPr/>
            </a:pPr>
            <a:r>
              <a:rPr lang="en-US" sz="2400" b="1" dirty="0" smtClean="0">
                <a:solidFill>
                  <a:schemeClr val="bg1"/>
                </a:solidFill>
                <a:latin typeface="+mj-lt"/>
                <a:ea typeface="Tahoma" pitchFamily="34" charset="0"/>
                <a:cs typeface="Tahoma" pitchFamily="34" charset="0"/>
              </a:rPr>
              <a:t>But inflation pressures are very low. Thus, our WEO assumes  that monetary policy stays very accommodative </a:t>
            </a:r>
            <a:r>
              <a:rPr lang="en-US" sz="2400" b="1" dirty="0" smtClean="0">
                <a:solidFill>
                  <a:schemeClr val="bg1"/>
                </a:solidFill>
                <a:ea typeface="Tahoma" pitchFamily="34" charset="0"/>
                <a:cs typeface="Tahoma" pitchFamily="34" charset="0"/>
              </a:rPr>
              <a:t>in advanced economies.</a:t>
            </a:r>
            <a:endParaRPr lang="en-US" sz="2400" b="1" dirty="0" smtClean="0">
              <a:solidFill>
                <a:schemeClr val="bg1"/>
              </a:solidFill>
              <a:latin typeface="+mj-lt"/>
              <a:ea typeface="Tahoma" pitchFamily="34" charset="0"/>
              <a:cs typeface="Tahoma" pitchFamily="34" charset="0"/>
            </a:endParaRPr>
          </a:p>
          <a:p>
            <a:pPr algn="ctr">
              <a:defRPr/>
            </a:pPr>
            <a:endParaRPr lang="en-US" sz="2400" b="1" dirty="0" smtClean="0">
              <a:solidFill>
                <a:schemeClr val="bg1"/>
              </a:solidFill>
              <a:latin typeface="+mj-lt"/>
              <a:ea typeface="Tahoma" pitchFamily="34" charset="0"/>
              <a:cs typeface="Tahoma" pitchFamily="34" charset="0"/>
            </a:endParaRPr>
          </a:p>
        </p:txBody>
      </p:sp>
      <p:graphicFrame>
        <p:nvGraphicFramePr>
          <p:cNvPr id="11" name="Chart 10"/>
          <p:cNvGraphicFramePr/>
          <p:nvPr/>
        </p:nvGraphicFramePr>
        <p:xfrm>
          <a:off x="304800" y="1695104"/>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32522" y="6431506"/>
            <a:ext cx="8727339" cy="393510"/>
          </a:xfrm>
          <a:prstGeom prst="rect">
            <a:avLst/>
          </a:prstGeom>
          <a:noFill/>
        </p:spPr>
        <p:txBody>
          <a:bodyPr wrap="square" lIns="84905" tIns="42452" rIns="84905" bIns="42452" rtlCol="0">
            <a:spAutoFit/>
          </a:bodyPr>
          <a:lstStyle/>
          <a:p>
            <a:pPr algn="l"/>
            <a:r>
              <a:rPr lang="en-US" sz="1000" dirty="0" smtClean="0">
                <a:latin typeface="+mj-lt"/>
                <a:ea typeface="MS PGothic" pitchFamily="34" charset="-128"/>
              </a:rPr>
              <a:t>Sources: </a:t>
            </a:r>
            <a:r>
              <a:rPr lang="en-US" sz="1000" i="1" dirty="0" smtClean="0">
                <a:latin typeface="+mj-lt"/>
                <a:ea typeface="MS PGothic" pitchFamily="34" charset="-128"/>
              </a:rPr>
              <a:t>Consensus Forecast;</a:t>
            </a:r>
            <a:r>
              <a:rPr lang="en-US" sz="1000" dirty="0" smtClean="0">
                <a:latin typeface="+mj-lt"/>
                <a:ea typeface="MS PGothic" pitchFamily="34" charset="-128"/>
              </a:rPr>
              <a:t> and IMF staff estimates.</a:t>
            </a:r>
            <a:endParaRPr lang="en-US" sz="1000" i="1" dirty="0" smtClean="0">
              <a:latin typeface="+mj-lt"/>
              <a:ea typeface="MS PGothic" pitchFamily="34" charset="-128"/>
            </a:endParaRPr>
          </a:p>
          <a:p>
            <a:pPr algn="l"/>
            <a:endParaRPr lang="en-US" sz="1000" dirty="0" smtClean="0">
              <a:latin typeface="+mj-lt"/>
              <a:ea typeface="MS PGothic" pitchFamily="34" charset="-128"/>
            </a:endParaRPr>
          </a:p>
        </p:txBody>
      </p:sp>
      <p:sp>
        <p:nvSpPr>
          <p:cNvPr id="10" name="Title 9"/>
          <p:cNvSpPr>
            <a:spLocks noGrp="1"/>
          </p:cNvSpPr>
          <p:nvPr>
            <p:ph type="title"/>
          </p:nvPr>
        </p:nvSpPr>
        <p:spPr/>
        <p:txBody>
          <a:bodyPr>
            <a:normAutofit fontScale="90000"/>
          </a:bodyPr>
          <a:lstStyle/>
          <a:p>
            <a:r>
              <a:rPr lang="en-US" dirty="0" smtClean="0"/>
              <a:t>Inflation and inflation expectations remain subdued</a:t>
            </a:r>
            <a:endParaRPr lang="en-US" dirty="0"/>
          </a:p>
        </p:txBody>
      </p:sp>
      <p:sp>
        <p:nvSpPr>
          <p:cNvPr id="12" name="Slide Number Placeholder 11"/>
          <p:cNvSpPr>
            <a:spLocks noGrp="1"/>
          </p:cNvSpPr>
          <p:nvPr>
            <p:ph type="sldNum" sz="quarter" idx="12"/>
          </p:nvPr>
        </p:nvSpPr>
        <p:spPr/>
        <p:txBody>
          <a:bodyPr/>
          <a:lstStyle/>
          <a:p>
            <a:fld id="{32845A1A-FF3A-4FA4-832B-E002BDCA8510}" type="slidenum">
              <a:rPr lang="en-US" smtClean="0"/>
              <a:pPr/>
              <a:t>27</a:t>
            </a:fld>
            <a:endParaRPr lang="en-US" dirty="0"/>
          </a:p>
        </p:txBody>
      </p:sp>
      <p:sp>
        <p:nvSpPr>
          <p:cNvPr id="13" name="TextBox 8"/>
          <p:cNvSpPr txBox="1">
            <a:spLocks noChangeArrowheads="1"/>
          </p:cNvSpPr>
          <p:nvPr/>
        </p:nvSpPr>
        <p:spPr bwMode="auto">
          <a:xfrm>
            <a:off x="8017566" y="5980087"/>
            <a:ext cx="745686" cy="424730"/>
          </a:xfrm>
          <a:prstGeom prst="rect">
            <a:avLst/>
          </a:prstGeom>
          <a:noFill/>
          <a:ln w="9525">
            <a:noFill/>
            <a:miter lim="800000"/>
            <a:headEnd/>
            <a:tailEnd/>
          </a:ln>
        </p:spPr>
        <p:txBody>
          <a:bodyPr wrap="square" lIns="91438" tIns="45719" rIns="91438" bIns="4571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lnSpc>
                <a:spcPct val="80000"/>
              </a:lnSpc>
              <a:spcBef>
                <a:spcPct val="20000"/>
              </a:spcBef>
              <a:spcAft>
                <a:spcPct val="0"/>
              </a:spcAft>
              <a:buClr>
                <a:srgbClr val="0000FF"/>
              </a:buClr>
              <a:buSzPct val="70000"/>
              <a:defRPr/>
            </a:pPr>
            <a:r>
              <a:rPr lang="en-US" altLang="ko-KR" sz="1200" b="1" dirty="0" smtClean="0">
                <a:sym typeface="Copperplate" charset="0"/>
              </a:rPr>
              <a:t>14:</a:t>
            </a:r>
          </a:p>
          <a:p>
            <a:pPr algn="r" fontAlgn="base">
              <a:lnSpc>
                <a:spcPct val="80000"/>
              </a:lnSpc>
              <a:spcBef>
                <a:spcPct val="20000"/>
              </a:spcBef>
              <a:spcAft>
                <a:spcPct val="0"/>
              </a:spcAft>
              <a:buClr>
                <a:srgbClr val="0000FF"/>
              </a:buClr>
              <a:buSzPct val="70000"/>
              <a:defRPr/>
            </a:pPr>
            <a:r>
              <a:rPr lang="en-US" altLang="ko-KR" sz="1200" b="1" dirty="0" smtClean="0">
                <a:sym typeface="Copperplate" charset="0"/>
              </a:rPr>
              <a:t>Q4</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95400"/>
          </a:xfrm>
        </p:spPr>
        <p:txBody>
          <a:bodyPr>
            <a:normAutofit fontScale="90000"/>
          </a:bodyPr>
          <a:lstStyle/>
          <a:p>
            <a:pPr algn="l"/>
            <a:r>
              <a:rPr lang="en-US" dirty="0" smtClean="0"/>
              <a:t/>
            </a:r>
            <a:br>
              <a:rPr lang="en-US" dirty="0" smtClean="0"/>
            </a:br>
            <a:r>
              <a:rPr lang="en-US" dirty="0" smtClean="0"/>
              <a:t>Getting macro right will help labor markets </a:t>
            </a:r>
            <a:endParaRPr lang="en-US" sz="3100" dirty="0"/>
          </a:p>
        </p:txBody>
      </p:sp>
      <p:sp>
        <p:nvSpPr>
          <p:cNvPr id="5" name="Content Placeholder 4"/>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endParaRPr lang="en-US" b="1" dirty="0" smtClean="0"/>
          </a:p>
          <a:p>
            <a:r>
              <a:rPr lang="en-US" sz="3400" i="1" dirty="0" smtClean="0">
                <a:solidFill>
                  <a:srgbClr val="0070C0"/>
                </a:solidFill>
              </a:rPr>
              <a:t>“There is sometimes </a:t>
            </a:r>
            <a:r>
              <a:rPr lang="en-US" sz="3400" b="1" i="1" dirty="0" smtClean="0">
                <a:solidFill>
                  <a:srgbClr val="0070C0"/>
                </a:solidFill>
              </a:rPr>
              <a:t>the naïve belief that unemployment must be due to a defect in the labor market</a:t>
            </a:r>
            <a:r>
              <a:rPr lang="en-US" sz="3400" i="1" dirty="0" smtClean="0">
                <a:solidFill>
                  <a:srgbClr val="0070C0"/>
                </a:solidFill>
              </a:rPr>
              <a:t>, as if the hole in a flat tire must always be at the bottom, because that is where the tire is flat” (Solow, 2000). </a:t>
            </a:r>
          </a:p>
          <a:p>
            <a:endParaRPr lang="en-US" sz="3400" b="1" i="1" dirty="0" smtClean="0">
              <a:solidFill>
                <a:srgbClr val="0070C0"/>
              </a:solidFill>
            </a:endParaRPr>
          </a:p>
          <a:p>
            <a:r>
              <a:rPr lang="en-US" sz="3400" i="1" dirty="0" smtClean="0">
                <a:solidFill>
                  <a:srgbClr val="0070C0"/>
                </a:solidFill>
              </a:rPr>
              <a:t>"It takes a heap of Harberger triangles to fill an Okun's gap.” (Tobin, 1977)</a:t>
            </a:r>
          </a:p>
          <a:p>
            <a:pPr>
              <a:buNone/>
            </a:pPr>
            <a:endParaRPr lang="en-US" b="1" i="1"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rmAutofit/>
          </a:bodyPr>
          <a:lstStyle/>
          <a:p>
            <a:r>
              <a:rPr lang="en-US" sz="2600" b="1" dirty="0" smtClean="0">
                <a:effectLst>
                  <a:outerShdw blurRad="38100" dist="38100" dir="2700000" algn="tl">
                    <a:srgbClr val="000000">
                      <a:alpha val="43137"/>
                    </a:srgbClr>
                  </a:outerShdw>
                </a:effectLst>
                <a:latin typeface="Lucida Grande"/>
              </a:rPr>
              <a:t>Framework</a:t>
            </a:r>
            <a:endParaRPr lang="en-US" sz="2600" b="1" dirty="0">
              <a:effectLst>
                <a:outerShdw blurRad="38100" dist="38100" dir="2700000" algn="tl">
                  <a:srgbClr val="000000">
                    <a:alpha val="43137"/>
                  </a:srgbClr>
                </a:outerShdw>
              </a:effectLst>
              <a:latin typeface="Lucida Grande"/>
            </a:endParaRPr>
          </a:p>
        </p:txBody>
      </p:sp>
      <p:sp>
        <p:nvSpPr>
          <p:cNvPr id="3" name="Content Placeholder 2"/>
          <p:cNvSpPr>
            <a:spLocks noGrp="1"/>
          </p:cNvSpPr>
          <p:nvPr>
            <p:ph idx="1"/>
          </p:nvPr>
        </p:nvSpPr>
        <p:spPr/>
        <p:txBody>
          <a:bodyPr>
            <a:normAutofit/>
          </a:bodyPr>
          <a:lstStyle/>
          <a:p>
            <a:pPr>
              <a:buNone/>
            </a:pPr>
            <a:r>
              <a:rPr lang="en-US" sz="2300" dirty="0" smtClean="0">
                <a:latin typeface="Lucida Grande"/>
              </a:rPr>
              <a:t>Large increase in unemployment in advanced economies during the crisis</a:t>
            </a:r>
          </a:p>
          <a:p>
            <a:pPr lvl="1"/>
            <a:r>
              <a:rPr lang="en-US" sz="2300" dirty="0" smtClean="0">
                <a:latin typeface="Lucida Grande"/>
              </a:rPr>
              <a:t>Cyclical or structural unemployment?</a:t>
            </a:r>
          </a:p>
          <a:p>
            <a:pPr lvl="1"/>
            <a:r>
              <a:rPr lang="en-US" sz="2300" dirty="0" smtClean="0">
                <a:latin typeface="Lucida Grande"/>
              </a:rPr>
              <a:t>How to achieve the relative price adjustment in periphery Euro countries?</a:t>
            </a:r>
          </a:p>
          <a:p>
            <a:pPr lvl="1"/>
            <a:r>
              <a:rPr lang="en-US" sz="2300" dirty="0" smtClean="0">
                <a:latin typeface="Lucida Grande"/>
              </a:rPr>
              <a:t>Can labor market reforms reduce the natural unemployment rate and raise potential growth?</a:t>
            </a:r>
          </a:p>
          <a:p>
            <a:endParaRPr lang="en-US" sz="2300" dirty="0" smtClean="0">
              <a:latin typeface="Lucida Grande"/>
            </a:endParaRPr>
          </a:p>
          <a:p>
            <a:pPr>
              <a:buNone/>
            </a:pPr>
            <a:r>
              <a:rPr lang="en-US" sz="2300" dirty="0" smtClean="0">
                <a:latin typeface="Lucida Grande"/>
              </a:rPr>
              <a:t>Staff Discussion Note (Blanchard, Jaumotte, Loungani) looks at IMF advice in this light</a:t>
            </a:r>
          </a:p>
        </p:txBody>
      </p:sp>
      <p:sp>
        <p:nvSpPr>
          <p:cNvPr id="4" name="Slide Number Placeholder 3"/>
          <p:cNvSpPr txBox="1">
            <a:spLocks/>
          </p:cNvSpPr>
          <p:nvPr/>
        </p:nvSpPr>
        <p:spPr>
          <a:xfrm>
            <a:off x="8872482" y="6568361"/>
            <a:ext cx="242540" cy="256478"/>
          </a:xfrm>
          <a:prstGeom prst="rect">
            <a:avLst/>
          </a:prstGeom>
        </p:spPr>
        <p:txBody>
          <a:bodyPr lIns="38402" tIns="19202" rIns="38402" bIns="19202"/>
          <a:lstStyle/>
          <a:p>
            <a:pPr defTabSz="384024">
              <a:defRPr/>
            </a:pPr>
            <a:fld id="{70C7B324-C4C8-442C-B3D5-3A72A4ED6FBB}" type="slidenum">
              <a:rPr lang="en-US" sz="1200" smtClean="0">
                <a:latin typeface="Lucida Grande"/>
              </a:rPr>
              <a:pPr defTabSz="384024">
                <a:defRPr/>
              </a:pPr>
              <a:t>29</a:t>
            </a:fld>
            <a:endParaRPr lang="en-US" sz="1200" dirty="0">
              <a:latin typeface="Lucida Grand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1.	</a:t>
            </a:r>
            <a:r>
              <a:rPr lang="en-US" dirty="0" smtClean="0"/>
              <a:t>Recovery is here </a:t>
            </a:r>
            <a:br>
              <a:rPr lang="en-US" dirty="0" smtClean="0"/>
            </a:br>
            <a:r>
              <a:rPr lang="en-US" dirty="0" smtClean="0"/>
              <a:t>	(</a:t>
            </a:r>
            <a:r>
              <a:rPr lang="en-US" dirty="0" smtClean="0"/>
              <a:t>fingers crossed)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5257800"/>
          </a:xfrm>
        </p:spPr>
        <p:txBody>
          <a:bodyPr>
            <a:normAutofit/>
          </a:bodyPr>
          <a:lstStyle/>
          <a:p>
            <a:r>
              <a:rPr lang="en-US" sz="2300" dirty="0" smtClean="0">
                <a:latin typeface="Lucida Grande"/>
              </a:rPr>
              <a:t>Initial increase cyclical rather than structural</a:t>
            </a:r>
          </a:p>
          <a:p>
            <a:endParaRPr lang="en-US" sz="2300" dirty="0">
              <a:latin typeface="Lucida Grande"/>
            </a:endParaRPr>
          </a:p>
          <a:p>
            <a:r>
              <a:rPr lang="en-US" sz="2300" dirty="0" smtClean="0">
                <a:latin typeface="Lucida Grande"/>
              </a:rPr>
              <a:t>Greater uncertainty about relative proportions now, but remains largely cyclical in our view</a:t>
            </a:r>
          </a:p>
          <a:p>
            <a:pPr lvl="2"/>
            <a:r>
              <a:rPr lang="en-US" sz="2300" dirty="0" smtClean="0">
                <a:latin typeface="Lucida Grande"/>
              </a:rPr>
              <a:t>Beveridge curve quite stable; moreover shifts may not be sign of increase in natural rate (Diamond 2013)</a:t>
            </a:r>
          </a:p>
          <a:p>
            <a:pPr lvl="2"/>
            <a:r>
              <a:rPr lang="en-US" sz="2300" dirty="0" smtClean="0">
                <a:latin typeface="Lucida Grande"/>
              </a:rPr>
              <a:t>Other measures of mismatch back to normal</a:t>
            </a:r>
          </a:p>
          <a:p>
            <a:pPr lvl="2"/>
            <a:r>
              <a:rPr lang="en-US" sz="2300" dirty="0" smtClean="0">
                <a:latin typeface="Lucida Grande"/>
              </a:rPr>
              <a:t>Lack of deflation not a sign of small unemployment gap</a:t>
            </a:r>
          </a:p>
          <a:p>
            <a:pPr lvl="2"/>
            <a:endParaRPr lang="en-US" sz="2300" dirty="0" smtClean="0">
              <a:latin typeface="Lucida Grande"/>
            </a:endParaRPr>
          </a:p>
          <a:p>
            <a:r>
              <a:rPr lang="en-US" sz="2400" dirty="0" smtClean="0">
                <a:latin typeface="Lucida Grande"/>
              </a:rPr>
              <a:t>Stability of Okun’s Law (even during the Great Recession) suggests jobs will return if the growth returns.</a:t>
            </a:r>
          </a:p>
          <a:p>
            <a:pPr lvl="2"/>
            <a:r>
              <a:rPr lang="en-US" sz="2000" dirty="0" smtClean="0">
                <a:latin typeface="Lucida Grande"/>
              </a:rPr>
              <a:t>Hence focus of IMF policy recommendations remains on getting growth back </a:t>
            </a:r>
          </a:p>
          <a:p>
            <a:pPr lvl="2">
              <a:buNone/>
            </a:pPr>
            <a:endParaRPr lang="en-US" sz="2000" i="1" dirty="0" smtClean="0">
              <a:solidFill>
                <a:srgbClr val="0070C0"/>
              </a:solidFill>
              <a:latin typeface="Lucida Grande"/>
            </a:endParaRPr>
          </a:p>
          <a:p>
            <a:pPr lvl="2"/>
            <a:endParaRPr lang="en-US" sz="2000" dirty="0" smtClean="0">
              <a:latin typeface="Lucida Grande"/>
            </a:endParaRPr>
          </a:p>
          <a:p>
            <a:endParaRPr lang="en-US" sz="2300" dirty="0" smtClean="0">
              <a:latin typeface="Lucida Grande"/>
            </a:endParaRPr>
          </a:p>
          <a:p>
            <a:pPr>
              <a:buNone/>
            </a:pPr>
            <a:endParaRPr lang="en-US" sz="2300" dirty="0">
              <a:latin typeface="Lucida Grande"/>
            </a:endParaRPr>
          </a:p>
        </p:txBody>
      </p:sp>
      <p:sp>
        <p:nvSpPr>
          <p:cNvPr id="5" name="Title 1"/>
          <p:cNvSpPr txBox="1">
            <a:spLocks/>
          </p:cNvSpPr>
          <p:nvPr/>
        </p:nvSpPr>
        <p:spPr>
          <a:xfrm>
            <a:off x="0" y="228602"/>
            <a:ext cx="9144000" cy="731921"/>
          </a:xfrm>
          <a:prstGeom prst="rect">
            <a:avLst/>
          </a:prstGeom>
        </p:spPr>
        <p:txBody>
          <a:bodyPr vert="horz" lIns="98466" tIns="49233" rIns="98466" bIns="49233" rtlCol="0" anchor="ctr">
            <a:normAutofit/>
          </a:bodyPr>
          <a:lstStyle/>
          <a:p>
            <a:pPr algn="ctr" defTabSz="984651">
              <a:defRPr/>
            </a:pPr>
            <a:r>
              <a:rPr lang="en-US" sz="2600" b="1" dirty="0" smtClean="0">
                <a:solidFill>
                  <a:prstClr val="black"/>
                </a:solidFill>
                <a:effectLst>
                  <a:outerShdw blurRad="38100" dist="38100" dir="2700000" algn="tl">
                    <a:srgbClr val="000000">
                      <a:alpha val="43137"/>
                    </a:srgbClr>
                  </a:outerShdw>
                </a:effectLst>
                <a:latin typeface="Lucida Grande"/>
              </a:rPr>
              <a:t>Unemployment during the Great Recession</a:t>
            </a:r>
            <a:endParaRPr lang="en-US" sz="2600" b="1" dirty="0">
              <a:solidFill>
                <a:prstClr val="black"/>
              </a:solidFill>
              <a:effectLst>
                <a:outerShdw blurRad="38100" dist="38100" dir="2700000" algn="tl">
                  <a:srgbClr val="000000">
                    <a:alpha val="43137"/>
                  </a:srgbClr>
                </a:outerShdw>
              </a:effectLst>
              <a:latin typeface="Lucida Grande"/>
            </a:endParaRPr>
          </a:p>
        </p:txBody>
      </p:sp>
      <p:sp>
        <p:nvSpPr>
          <p:cNvPr id="6" name="Slide Number Placeholder 3"/>
          <p:cNvSpPr txBox="1">
            <a:spLocks/>
          </p:cNvSpPr>
          <p:nvPr/>
        </p:nvSpPr>
        <p:spPr>
          <a:xfrm>
            <a:off x="8872482" y="6568361"/>
            <a:ext cx="242540" cy="256478"/>
          </a:xfrm>
          <a:prstGeom prst="rect">
            <a:avLst/>
          </a:prstGeom>
        </p:spPr>
        <p:txBody>
          <a:bodyPr lIns="38401" tIns="19202" rIns="38401" bIns="19202"/>
          <a:lstStyle/>
          <a:p>
            <a:pPr defTabSz="384016">
              <a:defRPr/>
            </a:pPr>
            <a:fld id="{70C7B324-C4C8-442C-B3D5-3A72A4ED6FBB}" type="slidenum">
              <a:rPr lang="en-US" sz="1200" smtClean="0">
                <a:latin typeface="Lucida Grande"/>
              </a:rPr>
              <a:pPr defTabSz="384016">
                <a:defRPr/>
              </a:pPr>
              <a:t>30</a:t>
            </a:fld>
            <a:endParaRPr lang="en-US" sz="1200" dirty="0">
              <a:latin typeface="Lucida Grand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 Market Flexibility”: </a:t>
            </a:r>
            <a:br>
              <a:rPr lang="en-US" dirty="0" smtClean="0"/>
            </a:br>
            <a:r>
              <a:rPr lang="en-US" dirty="0" smtClean="0"/>
              <a:t>Moving Beyond Mantras</a:t>
            </a:r>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457200" y="1985144"/>
            <a:ext cx="8229600" cy="403465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300" dirty="0" smtClean="0">
                <a:latin typeface="Lucida Grande"/>
              </a:rPr>
              <a:t>Extension of unemployment benefits</a:t>
            </a:r>
          </a:p>
          <a:p>
            <a:pPr lvl="2"/>
            <a:r>
              <a:rPr lang="en-US" sz="1700" dirty="0" smtClean="0">
                <a:latin typeface="Lucida Grande"/>
              </a:rPr>
              <a:t>Iceland, Greece</a:t>
            </a:r>
          </a:p>
          <a:p>
            <a:pPr lvl="2"/>
            <a:r>
              <a:rPr lang="en-US" sz="1700" dirty="0" smtClean="0">
                <a:latin typeface="Lucida Grande"/>
              </a:rPr>
              <a:t>But reduction in Portugal </a:t>
            </a:r>
          </a:p>
          <a:p>
            <a:pPr lvl="2"/>
            <a:endParaRPr lang="en-US" sz="1700" dirty="0">
              <a:latin typeface="Lucida Grande"/>
            </a:endParaRPr>
          </a:p>
          <a:p>
            <a:r>
              <a:rPr lang="en-US" sz="2300" dirty="0" smtClean="0">
                <a:latin typeface="Lucida Grande"/>
              </a:rPr>
              <a:t>Targeted interventions to help some groups </a:t>
            </a:r>
          </a:p>
          <a:p>
            <a:pPr lvl="2"/>
            <a:r>
              <a:rPr lang="en-US" sz="1700" dirty="0" smtClean="0">
                <a:latin typeface="Lucida Grande"/>
              </a:rPr>
              <a:t>Youth; Low-skilled; Long-term unemployed (see chart that follows)</a:t>
            </a:r>
          </a:p>
          <a:p>
            <a:pPr lvl="2"/>
            <a:endParaRPr lang="en-US" sz="1700" dirty="0">
              <a:latin typeface="Lucida Grande"/>
            </a:endParaRPr>
          </a:p>
          <a:p>
            <a:r>
              <a:rPr lang="en-US" sz="2300" dirty="0" smtClean="0">
                <a:latin typeface="Lucida Grande"/>
              </a:rPr>
              <a:t>Move away from duality</a:t>
            </a:r>
          </a:p>
          <a:p>
            <a:pPr lvl="2"/>
            <a:r>
              <a:rPr lang="en-US" sz="1700" dirty="0" smtClean="0">
                <a:latin typeface="Lucida Grande"/>
              </a:rPr>
              <a:t>Too late to stop layoff of temporary workers</a:t>
            </a:r>
          </a:p>
          <a:p>
            <a:pPr lvl="2"/>
            <a:r>
              <a:rPr lang="en-US" sz="1700" dirty="0" smtClean="0">
                <a:latin typeface="Lucida Grande"/>
              </a:rPr>
              <a:t>But reduction in employment protection on permanent contracts could help hiring as recovery takes hold</a:t>
            </a:r>
            <a:endParaRPr lang="en-US" sz="1700" dirty="0">
              <a:latin typeface="Lucida Grande"/>
            </a:endParaRPr>
          </a:p>
        </p:txBody>
      </p:sp>
      <p:sp>
        <p:nvSpPr>
          <p:cNvPr id="5" name="Title 1"/>
          <p:cNvSpPr txBox="1">
            <a:spLocks/>
          </p:cNvSpPr>
          <p:nvPr/>
        </p:nvSpPr>
        <p:spPr>
          <a:xfrm>
            <a:off x="0" y="304808"/>
            <a:ext cx="9144000" cy="990599"/>
          </a:xfrm>
          <a:prstGeom prst="rect">
            <a:avLst/>
          </a:prstGeom>
        </p:spPr>
        <p:txBody>
          <a:bodyPr vert="horz" lIns="98466" tIns="49233" rIns="98466" bIns="49233" rtlCol="0" anchor="ctr">
            <a:normAutofit/>
          </a:bodyPr>
          <a:lstStyle/>
          <a:p>
            <a:pPr algn="ctr" defTabSz="984651">
              <a:defRPr/>
            </a:pPr>
            <a:r>
              <a:rPr lang="en-US" sz="2600" b="1" dirty="0" smtClean="0">
                <a:solidFill>
                  <a:prstClr val="black"/>
                </a:solidFill>
                <a:effectLst>
                  <a:outerShdw blurRad="38100" dist="38100" dir="2700000" algn="tl">
                    <a:srgbClr val="000000">
                      <a:alpha val="43137"/>
                    </a:srgbClr>
                  </a:outerShdw>
                </a:effectLst>
                <a:latin typeface="Lucida Grande"/>
              </a:rPr>
              <a:t>Recommendations:  Labor Market Policies</a:t>
            </a:r>
            <a:endParaRPr lang="en-US" sz="2600" b="1" dirty="0">
              <a:solidFill>
                <a:prstClr val="black"/>
              </a:solidFill>
              <a:effectLst>
                <a:outerShdw blurRad="38100" dist="38100" dir="2700000" algn="tl">
                  <a:srgbClr val="000000">
                    <a:alpha val="43137"/>
                  </a:srgbClr>
                </a:outerShdw>
              </a:effectLst>
              <a:latin typeface="Lucida Grande"/>
            </a:endParaRPr>
          </a:p>
        </p:txBody>
      </p:sp>
      <p:sp>
        <p:nvSpPr>
          <p:cNvPr id="6" name="Slide Number Placeholder 3"/>
          <p:cNvSpPr txBox="1">
            <a:spLocks/>
          </p:cNvSpPr>
          <p:nvPr/>
        </p:nvSpPr>
        <p:spPr>
          <a:xfrm>
            <a:off x="8872482" y="6568361"/>
            <a:ext cx="242540" cy="256478"/>
          </a:xfrm>
          <a:prstGeom prst="rect">
            <a:avLst/>
          </a:prstGeom>
        </p:spPr>
        <p:txBody>
          <a:bodyPr lIns="38401" tIns="19202" rIns="38401" bIns="19202"/>
          <a:lstStyle/>
          <a:p>
            <a:pPr defTabSz="384016">
              <a:defRPr/>
            </a:pPr>
            <a:fld id="{70C7B324-C4C8-442C-B3D5-3A72A4ED6FBB}" type="slidenum">
              <a:rPr lang="en-US" sz="1200" smtClean="0">
                <a:latin typeface="Lucida Grande"/>
              </a:rPr>
              <a:pPr defTabSz="384016">
                <a:defRPr/>
              </a:pPr>
              <a:t>32</a:t>
            </a:fld>
            <a:endParaRPr lang="en-US" sz="1200" dirty="0">
              <a:latin typeface="Lucida Grand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600" b="1" dirty="0" smtClean="0">
                <a:latin typeface="Lucida Grande"/>
              </a:rPr>
              <a:t>‘Recovery’ differs across groups</a:t>
            </a:r>
            <a:endParaRPr lang="en-US" sz="2600" b="1" dirty="0">
              <a:latin typeface="Lucida Grande"/>
            </a:endParaRPr>
          </a:p>
        </p:txBody>
      </p:sp>
      <p:sp>
        <p:nvSpPr>
          <p:cNvPr id="4" name="Slide Number Placeholder 3"/>
          <p:cNvSpPr>
            <a:spLocks noGrp="1"/>
          </p:cNvSpPr>
          <p:nvPr>
            <p:ph type="sldNum" sz="quarter" idx="12"/>
          </p:nvPr>
        </p:nvSpPr>
        <p:spPr/>
        <p:txBody>
          <a:bodyPr/>
          <a:lstStyle/>
          <a:p>
            <a:fld id="{1CA5A817-0A1A-4ABD-915F-456825E182D7}" type="slidenum">
              <a:rPr lang="en-US" smtClean="0">
                <a:solidFill>
                  <a:prstClr val="black">
                    <a:tint val="75000"/>
                  </a:prstClr>
                </a:solidFill>
              </a:rPr>
              <a:pPr/>
              <a:t>33</a:t>
            </a:fld>
            <a:endParaRPr lang="en-US" dirty="0">
              <a:solidFill>
                <a:prstClr val="black">
                  <a:tint val="75000"/>
                </a:prstClr>
              </a:solidFill>
            </a:endParaRPr>
          </a:p>
        </p:txBody>
      </p:sp>
      <p:pic>
        <p:nvPicPr>
          <p:cNvPr id="295938" name="Picture 2"/>
          <p:cNvPicPr>
            <a:picLocks noChangeAspect="1" noChangeArrowheads="1"/>
          </p:cNvPicPr>
          <p:nvPr/>
        </p:nvPicPr>
        <p:blipFill>
          <a:blip r:embed="rId2" cstate="print"/>
          <a:srcRect/>
          <a:stretch>
            <a:fillRect/>
          </a:stretch>
        </p:blipFill>
        <p:spPr bwMode="auto">
          <a:xfrm>
            <a:off x="1028705" y="1660359"/>
            <a:ext cx="7155781" cy="4379494"/>
          </a:xfrm>
          <a:prstGeom prst="rect">
            <a:avLst/>
          </a:prstGeom>
          <a:noFill/>
          <a:ln w="9525">
            <a:noFill/>
            <a:miter lim="800000"/>
            <a:headEnd/>
            <a:tailEnd/>
          </a:ln>
          <a:effectLst/>
        </p:spPr>
      </p:pic>
      <p:pic>
        <p:nvPicPr>
          <p:cNvPr id="295939" name="Picture 3"/>
          <p:cNvPicPr>
            <a:picLocks noChangeAspect="1" noChangeArrowheads="1"/>
          </p:cNvPicPr>
          <p:nvPr/>
        </p:nvPicPr>
        <p:blipFill>
          <a:blip r:embed="rId3" cstate="print"/>
          <a:srcRect/>
          <a:stretch>
            <a:fillRect/>
          </a:stretch>
        </p:blipFill>
        <p:spPr bwMode="auto">
          <a:xfrm>
            <a:off x="0" y="5903878"/>
            <a:ext cx="9144000" cy="57312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noAutofit/>
          </a:bodyPr>
          <a:lstStyle/>
          <a:p>
            <a:r>
              <a:rPr lang="en-US" sz="2300" dirty="0" smtClean="0">
                <a:latin typeface="Lucida Grande"/>
              </a:rPr>
              <a:t>In some Euro area countries, need reduction in relative wages</a:t>
            </a:r>
          </a:p>
          <a:p>
            <a:endParaRPr lang="en-US" sz="1700" dirty="0">
              <a:latin typeface="Lucida Grande"/>
            </a:endParaRPr>
          </a:p>
          <a:p>
            <a:r>
              <a:rPr lang="en-US" sz="2300" dirty="0" smtClean="0">
                <a:latin typeface="Lucida Grande"/>
              </a:rPr>
              <a:t>Best way to achieve would be through national tripartite agreement</a:t>
            </a:r>
          </a:p>
          <a:p>
            <a:pPr lvl="2"/>
            <a:r>
              <a:rPr lang="en-US" sz="1700" dirty="0" smtClean="0">
                <a:latin typeface="Lucida Grande"/>
              </a:rPr>
              <a:t>Experience of Latvia, Ireland, Greece</a:t>
            </a:r>
          </a:p>
          <a:p>
            <a:pPr lvl="2"/>
            <a:endParaRPr lang="en-US" sz="1700" dirty="0" smtClean="0">
              <a:latin typeface="Lucida Grande"/>
            </a:endParaRPr>
          </a:p>
          <a:p>
            <a:r>
              <a:rPr lang="en-US" sz="2300" dirty="0" smtClean="0">
                <a:latin typeface="Lucida Grande"/>
              </a:rPr>
              <a:t>Without such an agreement</a:t>
            </a:r>
          </a:p>
          <a:p>
            <a:pPr lvl="2"/>
            <a:r>
              <a:rPr lang="en-US" sz="1700" dirty="0" smtClean="0">
                <a:latin typeface="Lucida Grande"/>
              </a:rPr>
              <a:t>More flexibility in wage-setting </a:t>
            </a:r>
          </a:p>
          <a:p>
            <a:pPr lvl="2"/>
            <a:r>
              <a:rPr lang="en-US" sz="1700" dirty="0" smtClean="0">
                <a:latin typeface="Lucida Grande"/>
              </a:rPr>
              <a:t>Reduction in public sector wages</a:t>
            </a:r>
          </a:p>
          <a:p>
            <a:pPr lvl="2"/>
            <a:r>
              <a:rPr lang="en-US" sz="1700" dirty="0" smtClean="0">
                <a:latin typeface="Lucida Grande"/>
              </a:rPr>
              <a:t>Reduction in minimum wage</a:t>
            </a:r>
          </a:p>
          <a:p>
            <a:pPr lvl="2"/>
            <a:r>
              <a:rPr lang="en-US" sz="1700" dirty="0" smtClean="0">
                <a:latin typeface="Lucida Grande"/>
              </a:rPr>
              <a:t>Fiscal devaluations</a:t>
            </a:r>
          </a:p>
          <a:p>
            <a:pPr lvl="2"/>
            <a:endParaRPr lang="en-US" sz="2300" dirty="0">
              <a:latin typeface="Lucida Grande"/>
            </a:endParaRPr>
          </a:p>
          <a:p>
            <a:r>
              <a:rPr lang="en-US" sz="2300" dirty="0" smtClean="0">
                <a:latin typeface="Lucida Grande"/>
              </a:rPr>
              <a:t>Higher inflation in North relative to South</a:t>
            </a:r>
          </a:p>
          <a:p>
            <a:pPr lvl="2">
              <a:buNone/>
            </a:pPr>
            <a:endParaRPr lang="en-US" sz="2300" dirty="0" smtClean="0">
              <a:latin typeface="Lucida Grande"/>
            </a:endParaRPr>
          </a:p>
          <a:p>
            <a:pPr lvl="2"/>
            <a:endParaRPr lang="en-US" sz="2300" dirty="0" smtClean="0">
              <a:latin typeface="Lucida Grande"/>
            </a:endParaRPr>
          </a:p>
          <a:p>
            <a:endParaRPr lang="en-US" sz="2300" dirty="0">
              <a:latin typeface="Lucida Grande"/>
            </a:endParaRPr>
          </a:p>
          <a:p>
            <a:endParaRPr lang="en-US" sz="2300" dirty="0">
              <a:latin typeface="Lucida Grande"/>
            </a:endParaRPr>
          </a:p>
        </p:txBody>
      </p:sp>
      <p:sp>
        <p:nvSpPr>
          <p:cNvPr id="5" name="Title 1"/>
          <p:cNvSpPr txBox="1">
            <a:spLocks/>
          </p:cNvSpPr>
          <p:nvPr/>
        </p:nvSpPr>
        <p:spPr>
          <a:xfrm>
            <a:off x="0" y="228608"/>
            <a:ext cx="9144000" cy="1066799"/>
          </a:xfrm>
          <a:prstGeom prst="rect">
            <a:avLst/>
          </a:prstGeom>
        </p:spPr>
        <p:txBody>
          <a:bodyPr vert="horz" lIns="98468" tIns="49234" rIns="98468" bIns="49234" rtlCol="0" anchor="ctr">
            <a:normAutofit/>
          </a:bodyPr>
          <a:lstStyle/>
          <a:p>
            <a:pPr algn="ctr" defTabSz="984672">
              <a:defRPr/>
            </a:pPr>
            <a:r>
              <a:rPr lang="en-US" sz="2600" b="1" dirty="0" smtClean="0">
                <a:solidFill>
                  <a:prstClr val="black"/>
                </a:solidFill>
                <a:effectLst>
                  <a:outerShdw blurRad="38100" dist="38100" dir="2700000" algn="tl">
                    <a:srgbClr val="000000">
                      <a:alpha val="43137"/>
                    </a:srgbClr>
                  </a:outerShdw>
                </a:effectLst>
                <a:latin typeface="Lucida Grande"/>
              </a:rPr>
              <a:t>Competitiveness</a:t>
            </a:r>
            <a:endParaRPr lang="en-US" sz="2600" b="1" dirty="0">
              <a:solidFill>
                <a:prstClr val="black"/>
              </a:solidFill>
              <a:effectLst>
                <a:outerShdw blurRad="38100" dist="38100" dir="2700000" algn="tl">
                  <a:srgbClr val="000000">
                    <a:alpha val="43137"/>
                  </a:srgbClr>
                </a:outerShdw>
              </a:effectLst>
              <a:latin typeface="Lucida Grande"/>
            </a:endParaRPr>
          </a:p>
        </p:txBody>
      </p:sp>
      <p:sp>
        <p:nvSpPr>
          <p:cNvPr id="6" name="Slide Number Placeholder 3"/>
          <p:cNvSpPr txBox="1">
            <a:spLocks/>
          </p:cNvSpPr>
          <p:nvPr/>
        </p:nvSpPr>
        <p:spPr>
          <a:xfrm>
            <a:off x="8872482" y="6568361"/>
            <a:ext cx="242540" cy="256478"/>
          </a:xfrm>
          <a:prstGeom prst="rect">
            <a:avLst/>
          </a:prstGeom>
        </p:spPr>
        <p:txBody>
          <a:bodyPr lIns="38402" tIns="19202" rIns="38402" bIns="19202"/>
          <a:lstStyle/>
          <a:p>
            <a:pPr defTabSz="384024">
              <a:defRPr/>
            </a:pPr>
            <a:fld id="{70C7B324-C4C8-442C-B3D5-3A72A4ED6FBB}" type="slidenum">
              <a:rPr lang="en-US" sz="1200" smtClean="0">
                <a:latin typeface="Lucida Grande"/>
              </a:rPr>
              <a:pPr defTabSz="384024">
                <a:defRPr/>
              </a:pPr>
              <a:t>34</a:t>
            </a:fld>
            <a:endParaRPr lang="en-US" sz="1200" dirty="0">
              <a:latin typeface="Lucida Grand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300" dirty="0" smtClean="0">
                <a:latin typeface="Lucida Grande"/>
              </a:rPr>
              <a:t>Higher potential growth and lower natural rate of unemployment desirable</a:t>
            </a:r>
          </a:p>
          <a:p>
            <a:endParaRPr lang="en-US" sz="1700" dirty="0">
              <a:latin typeface="Lucida Grande"/>
            </a:endParaRPr>
          </a:p>
          <a:p>
            <a:r>
              <a:rPr lang="en-US" sz="2300" dirty="0" smtClean="0">
                <a:latin typeface="Lucida Grande"/>
              </a:rPr>
              <a:t>Product market reforms</a:t>
            </a:r>
          </a:p>
          <a:p>
            <a:pPr lvl="1"/>
            <a:r>
              <a:rPr lang="en-US" sz="1700" dirty="0" smtClean="0">
                <a:latin typeface="Lucida Grande"/>
              </a:rPr>
              <a:t>essential for medium-run but can hurt in the short-run</a:t>
            </a:r>
          </a:p>
          <a:p>
            <a:pPr lvl="1"/>
            <a:endParaRPr lang="en-US" sz="1700" dirty="0">
              <a:latin typeface="Lucida Grande"/>
            </a:endParaRPr>
          </a:p>
          <a:p>
            <a:r>
              <a:rPr lang="en-US" sz="2300" dirty="0" smtClean="0">
                <a:latin typeface="Lucida Grande"/>
              </a:rPr>
              <a:t>Labor market reforms</a:t>
            </a:r>
          </a:p>
          <a:p>
            <a:pPr lvl="1"/>
            <a:r>
              <a:rPr lang="en-US" sz="1700" dirty="0" smtClean="0">
                <a:latin typeface="Lucida Grande"/>
              </a:rPr>
              <a:t>move away from duality</a:t>
            </a:r>
          </a:p>
          <a:p>
            <a:pPr lvl="1"/>
            <a:r>
              <a:rPr lang="en-US" sz="1700" dirty="0" smtClean="0">
                <a:latin typeface="Lucida Grande"/>
              </a:rPr>
              <a:t>more flexible wage-setting</a:t>
            </a:r>
          </a:p>
          <a:p>
            <a:pPr lvl="1"/>
            <a:r>
              <a:rPr lang="en-US" sz="1700" dirty="0" smtClean="0">
                <a:latin typeface="Lucida Grande"/>
              </a:rPr>
              <a:t>Reduce tax distortions to raise participation, particularly for females</a:t>
            </a:r>
          </a:p>
          <a:p>
            <a:pPr lvl="1"/>
            <a:r>
              <a:rPr lang="en-US" sz="1700" dirty="0" smtClean="0">
                <a:latin typeface="Lucida Grande"/>
              </a:rPr>
              <a:t>Raising retirement age and adjusting benefits to raise participation of older workers</a:t>
            </a:r>
          </a:p>
          <a:p>
            <a:endParaRPr lang="en-US" sz="2300" dirty="0">
              <a:latin typeface="Lucida Grande"/>
            </a:endParaRPr>
          </a:p>
          <a:p>
            <a:endParaRPr lang="en-US" sz="2300" dirty="0">
              <a:latin typeface="Lucida Grande"/>
            </a:endParaRPr>
          </a:p>
        </p:txBody>
      </p:sp>
      <p:sp>
        <p:nvSpPr>
          <p:cNvPr id="5" name="Title 1"/>
          <p:cNvSpPr txBox="1">
            <a:spLocks/>
          </p:cNvSpPr>
          <p:nvPr/>
        </p:nvSpPr>
        <p:spPr>
          <a:xfrm>
            <a:off x="0" y="228607"/>
            <a:ext cx="9144000" cy="838201"/>
          </a:xfrm>
          <a:prstGeom prst="rect">
            <a:avLst/>
          </a:prstGeom>
        </p:spPr>
        <p:txBody>
          <a:bodyPr vert="horz" lIns="98468" tIns="49234" rIns="98468" bIns="49234" rtlCol="0" anchor="ctr">
            <a:normAutofit/>
          </a:bodyPr>
          <a:lstStyle/>
          <a:p>
            <a:pPr algn="ctr" defTabSz="984672">
              <a:defRPr/>
            </a:pPr>
            <a:r>
              <a:rPr lang="en-US" sz="2600" b="1" dirty="0" smtClean="0">
                <a:solidFill>
                  <a:prstClr val="black"/>
                </a:solidFill>
                <a:effectLst>
                  <a:outerShdw blurRad="38100" dist="38100" dir="2700000" algn="tl">
                    <a:srgbClr val="000000">
                      <a:alpha val="43137"/>
                    </a:srgbClr>
                  </a:outerShdw>
                </a:effectLst>
                <a:latin typeface="Lucida Grande"/>
              </a:rPr>
              <a:t>Medium-run Growth</a:t>
            </a:r>
            <a:endParaRPr lang="en-US" sz="2600" b="1" dirty="0">
              <a:solidFill>
                <a:prstClr val="black"/>
              </a:solidFill>
              <a:effectLst>
                <a:outerShdw blurRad="38100" dist="38100" dir="2700000" algn="tl">
                  <a:srgbClr val="000000">
                    <a:alpha val="43137"/>
                  </a:srgbClr>
                </a:outerShdw>
              </a:effectLst>
              <a:latin typeface="Lucida Grande"/>
            </a:endParaRPr>
          </a:p>
        </p:txBody>
      </p:sp>
      <p:sp>
        <p:nvSpPr>
          <p:cNvPr id="6" name="Slide Number Placeholder 3"/>
          <p:cNvSpPr txBox="1">
            <a:spLocks/>
          </p:cNvSpPr>
          <p:nvPr/>
        </p:nvSpPr>
        <p:spPr>
          <a:xfrm>
            <a:off x="8872482" y="6568361"/>
            <a:ext cx="242540" cy="256478"/>
          </a:xfrm>
          <a:prstGeom prst="rect">
            <a:avLst/>
          </a:prstGeom>
        </p:spPr>
        <p:txBody>
          <a:bodyPr lIns="38402" tIns="19202" rIns="38402" bIns="19202"/>
          <a:lstStyle/>
          <a:p>
            <a:pPr defTabSz="384024">
              <a:defRPr/>
            </a:pPr>
            <a:fld id="{70C7B324-C4C8-442C-B3D5-3A72A4ED6FBB}" type="slidenum">
              <a:rPr lang="en-US" sz="1200" smtClean="0">
                <a:latin typeface="Lucida Grande"/>
              </a:rPr>
              <a:pPr defTabSz="384024">
                <a:defRPr/>
              </a:pPr>
              <a:t>35</a:t>
            </a:fld>
            <a:endParaRPr lang="en-US" sz="1200" dirty="0">
              <a:latin typeface="Lucida Gran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304800" y="2186015"/>
          <a:ext cx="8534402" cy="3972390"/>
        </p:xfrm>
        <a:graphic>
          <a:graphicData uri="http://schemas.openxmlformats.org/drawingml/2006/table">
            <a:tbl>
              <a:tblPr firstRow="1" bandRow="1">
                <a:tableStyleId>{3B4B98B0-60AC-42C2-AFA5-B58CD77FA1E5}</a:tableStyleId>
              </a:tblPr>
              <a:tblGrid>
                <a:gridCol w="1189528"/>
                <a:gridCol w="944072"/>
                <a:gridCol w="838200"/>
                <a:gridCol w="990600"/>
                <a:gridCol w="838200"/>
                <a:gridCol w="914400"/>
                <a:gridCol w="874616"/>
                <a:gridCol w="972393"/>
                <a:gridCol w="972393"/>
              </a:tblGrid>
              <a:tr h="1310640">
                <a:tc>
                  <a:txBody>
                    <a:bodyPr/>
                    <a:lstStyle/>
                    <a:p>
                      <a:pPr algn="ctr"/>
                      <a:endParaRPr lang="en-US" sz="1600" dirty="0">
                        <a:solidFill>
                          <a:schemeClr val="tx1"/>
                        </a:solidFill>
                      </a:endParaRPr>
                    </a:p>
                  </a:txBody>
                  <a:tcPr/>
                </a:tc>
                <a:tc>
                  <a:txBody>
                    <a:bodyPr/>
                    <a:lstStyle/>
                    <a:p>
                      <a:pPr algn="ctr"/>
                      <a:r>
                        <a:rPr lang="en-US" sz="1600" dirty="0" smtClean="0">
                          <a:solidFill>
                            <a:schemeClr val="tx1"/>
                          </a:solidFill>
                        </a:rPr>
                        <a:t>World</a:t>
                      </a:r>
                      <a:endParaRPr lang="en-US" sz="1600" dirty="0">
                        <a:solidFill>
                          <a:schemeClr val="tx1"/>
                        </a:solidFill>
                      </a:endParaRPr>
                    </a:p>
                  </a:txBody>
                  <a:tcPr anchor="b"/>
                </a:tc>
                <a:tc>
                  <a:txBody>
                    <a:bodyPr/>
                    <a:lstStyle/>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U.S.</a:t>
                      </a:r>
                      <a:endParaRPr lang="en-US" sz="1600" dirty="0">
                        <a:solidFill>
                          <a:schemeClr val="tx1"/>
                        </a:solidFill>
                      </a:endParaRPr>
                    </a:p>
                  </a:txBody>
                  <a:tcPr anchor="b"/>
                </a:tc>
                <a:tc>
                  <a:txBody>
                    <a:bodyPr/>
                    <a:lstStyle/>
                    <a:p>
                      <a:pPr algn="ctr"/>
                      <a:r>
                        <a:rPr lang="en-US" sz="1600" dirty="0" smtClean="0">
                          <a:solidFill>
                            <a:schemeClr val="tx1"/>
                          </a:solidFill>
                        </a:rPr>
                        <a:t>Euro Area</a:t>
                      </a:r>
                      <a:endParaRPr lang="en-US" sz="1600" dirty="0">
                        <a:solidFill>
                          <a:schemeClr val="tx1"/>
                        </a:solidFill>
                      </a:endParaRPr>
                    </a:p>
                  </a:txBody>
                  <a:tcPr anchor="b"/>
                </a:tc>
                <a:tc>
                  <a:txBody>
                    <a:bodyPr/>
                    <a:lstStyle/>
                    <a:p>
                      <a:pPr algn="ctr"/>
                      <a:r>
                        <a:rPr lang="en-US" sz="1600" dirty="0" smtClean="0">
                          <a:solidFill>
                            <a:schemeClr val="tx1"/>
                          </a:solidFill>
                        </a:rPr>
                        <a:t>Japan</a:t>
                      </a:r>
                      <a:endParaRPr lang="en-US" sz="1600" dirty="0">
                        <a:solidFill>
                          <a:schemeClr val="tx1"/>
                        </a:solidFill>
                      </a:endParaRPr>
                    </a:p>
                  </a:txBody>
                  <a:tcPr anchor="b"/>
                </a:tc>
                <a:tc>
                  <a:txBody>
                    <a:bodyPr/>
                    <a:lstStyle/>
                    <a:p>
                      <a:pPr algn="ctr"/>
                      <a:r>
                        <a:rPr lang="en-US" sz="1600" dirty="0" smtClean="0">
                          <a:solidFill>
                            <a:schemeClr val="tx1"/>
                          </a:solidFill>
                        </a:rPr>
                        <a:t>Brazil</a:t>
                      </a:r>
                      <a:endParaRPr lang="en-US" sz="1600" dirty="0">
                        <a:solidFill>
                          <a:schemeClr val="tx1"/>
                        </a:solidFill>
                      </a:endParaRPr>
                    </a:p>
                  </a:txBody>
                  <a:tcPr anchor="b"/>
                </a:tc>
                <a:tc>
                  <a:txBody>
                    <a:bodyPr/>
                    <a:lstStyle/>
                    <a:p>
                      <a:pPr algn="ctr"/>
                      <a:r>
                        <a:rPr lang="en-US" sz="1600" dirty="0" smtClean="0">
                          <a:solidFill>
                            <a:schemeClr val="tx1"/>
                          </a:solidFill>
                        </a:rPr>
                        <a:t>Russia</a:t>
                      </a:r>
                      <a:endParaRPr lang="en-US" sz="1600" dirty="0">
                        <a:solidFill>
                          <a:schemeClr val="tx1"/>
                        </a:solidFill>
                      </a:endParaRPr>
                    </a:p>
                  </a:txBody>
                  <a:tcPr anchor="b"/>
                </a:tc>
                <a:tc>
                  <a:txBody>
                    <a:bodyPr/>
                    <a:lstStyle/>
                    <a:p>
                      <a:pPr algn="ctr"/>
                      <a:r>
                        <a:rPr lang="en-US" sz="1600" dirty="0" smtClean="0">
                          <a:solidFill>
                            <a:schemeClr val="tx1"/>
                          </a:solidFill>
                        </a:rPr>
                        <a:t>India</a:t>
                      </a:r>
                      <a:endParaRPr lang="en-US" sz="1600" dirty="0">
                        <a:solidFill>
                          <a:schemeClr val="tx1"/>
                        </a:solidFill>
                      </a:endParaRPr>
                    </a:p>
                  </a:txBody>
                  <a:tcPr anchor="b"/>
                </a:tc>
                <a:tc>
                  <a:txBody>
                    <a:bodyPr/>
                    <a:lstStyle/>
                    <a:p>
                      <a:pPr algn="ctr"/>
                      <a:r>
                        <a:rPr lang="en-US" sz="1600" dirty="0" smtClean="0">
                          <a:solidFill>
                            <a:schemeClr val="tx1"/>
                          </a:solidFill>
                        </a:rPr>
                        <a:t>China</a:t>
                      </a:r>
                      <a:endParaRPr lang="en-US" sz="1600" dirty="0">
                        <a:solidFill>
                          <a:schemeClr val="tx1"/>
                        </a:solidFill>
                      </a:endParaRPr>
                    </a:p>
                  </a:txBody>
                  <a:tcPr anchor="b"/>
                </a:tc>
              </a:tr>
              <a:tr h="579120">
                <a:tc>
                  <a:txBody>
                    <a:bodyPr/>
                    <a:lstStyle/>
                    <a:p>
                      <a:pPr algn="ctr"/>
                      <a:r>
                        <a:rPr lang="en-US" sz="1600" b="1" dirty="0" smtClean="0">
                          <a:solidFill>
                            <a:schemeClr val="accent2">
                              <a:lumMod val="75000"/>
                            </a:schemeClr>
                          </a:solidFill>
                        </a:rPr>
                        <a:t>2013</a:t>
                      </a:r>
                    </a:p>
                    <a:p>
                      <a:pPr algn="ctr"/>
                      <a:r>
                        <a:rPr lang="en-US" sz="1600" b="1" dirty="0" smtClean="0">
                          <a:solidFill>
                            <a:schemeClr val="accent2">
                              <a:lumMod val="75000"/>
                            </a:schemeClr>
                          </a:solidFill>
                        </a:rPr>
                        <a:t>(Oct.</a:t>
                      </a:r>
                      <a:r>
                        <a:rPr lang="en-US" sz="1600" b="1" baseline="0" dirty="0" smtClean="0">
                          <a:solidFill>
                            <a:schemeClr val="accent2">
                              <a:lumMod val="75000"/>
                            </a:schemeClr>
                          </a:solidFill>
                        </a:rPr>
                        <a:t> 2013</a:t>
                      </a:r>
                      <a:r>
                        <a:rPr lang="en-US" sz="1600" b="1" dirty="0" smtClean="0">
                          <a:solidFill>
                            <a:schemeClr val="accent2">
                              <a:lumMod val="75000"/>
                            </a:schemeClr>
                          </a:solidFill>
                        </a:rPr>
                        <a:t>)</a:t>
                      </a:r>
                    </a:p>
                  </a:txBody>
                  <a:tcPr>
                    <a:solidFill>
                      <a:schemeClr val="accent1">
                        <a:lumMod val="40000"/>
                        <a:lumOff val="60000"/>
                      </a:schemeClr>
                    </a:solidFill>
                  </a:tcPr>
                </a:tc>
                <a:tc>
                  <a:txBody>
                    <a:bodyPr/>
                    <a:lstStyle/>
                    <a:p>
                      <a:pPr algn="ctr"/>
                      <a:r>
                        <a:rPr lang="en-US" sz="1800" b="0" dirty="0" smtClean="0">
                          <a:solidFill>
                            <a:schemeClr val="accent2">
                              <a:lumMod val="75000"/>
                            </a:schemeClr>
                          </a:solidFill>
                        </a:rPr>
                        <a:t>2.9</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1.6</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-0.4</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2.0</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2.5</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1.5</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3.8</a:t>
                      </a: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7.6</a:t>
                      </a:r>
                    </a:p>
                  </a:txBody>
                  <a:tcPr anchor="ctr">
                    <a:solidFill>
                      <a:schemeClr val="accent1">
                        <a:lumMod val="40000"/>
                        <a:lumOff val="60000"/>
                      </a:schemeClr>
                    </a:solidFill>
                  </a:tcPr>
                </a:tc>
              </a:tr>
              <a:tr h="579120">
                <a:tc>
                  <a:txBody>
                    <a:bodyPr/>
                    <a:lstStyle/>
                    <a:p>
                      <a:pPr algn="ctr"/>
                      <a:r>
                        <a:rPr lang="en-US" sz="1600" b="1" dirty="0" smtClean="0">
                          <a:solidFill>
                            <a:schemeClr val="tx1"/>
                          </a:solidFill>
                        </a:rPr>
                        <a:t>2013</a:t>
                      </a:r>
                    </a:p>
                    <a:p>
                      <a:pPr algn="ctr"/>
                      <a:r>
                        <a:rPr lang="en-US" sz="1600" b="1" dirty="0" smtClean="0">
                          <a:solidFill>
                            <a:schemeClr val="tx1"/>
                          </a:solidFill>
                        </a:rPr>
                        <a:t>(Jul. </a:t>
                      </a:r>
                      <a:r>
                        <a:rPr lang="en-US" sz="1600" b="1" baseline="0" dirty="0" smtClean="0">
                          <a:solidFill>
                            <a:schemeClr val="tx1"/>
                          </a:solidFill>
                        </a:rPr>
                        <a:t>2013)</a:t>
                      </a:r>
                      <a:endParaRPr lang="en-US" sz="1600" b="1" dirty="0">
                        <a:solidFill>
                          <a:schemeClr val="tx1"/>
                        </a:solidFill>
                      </a:endParaRPr>
                    </a:p>
                  </a:txBody>
                  <a:tcPr/>
                </a:tc>
                <a:tc>
                  <a:txBody>
                    <a:bodyPr/>
                    <a:lstStyle/>
                    <a:p>
                      <a:pPr algn="ctr"/>
                      <a:r>
                        <a:rPr lang="en-US" sz="1800" b="0" dirty="0" smtClean="0">
                          <a:solidFill>
                            <a:schemeClr val="tx1"/>
                          </a:solidFill>
                        </a:rPr>
                        <a:t>3.1</a:t>
                      </a:r>
                    </a:p>
                  </a:txBody>
                  <a:tcPr anchor="ctr"/>
                </a:tc>
                <a:tc>
                  <a:txBody>
                    <a:bodyPr/>
                    <a:lstStyle/>
                    <a:p>
                      <a:pPr algn="ctr"/>
                      <a:r>
                        <a:rPr lang="en-US" sz="1800" b="0" dirty="0" smtClean="0">
                          <a:solidFill>
                            <a:schemeClr val="tx1"/>
                          </a:solidFill>
                        </a:rPr>
                        <a:t>1.7</a:t>
                      </a:r>
                      <a:endParaRPr lang="en-US" sz="1800" b="0" dirty="0">
                        <a:solidFill>
                          <a:schemeClr val="tx1"/>
                        </a:solidFill>
                      </a:endParaRPr>
                    </a:p>
                  </a:txBody>
                  <a:tcPr anchor="ctr"/>
                </a:tc>
                <a:tc>
                  <a:txBody>
                    <a:bodyPr/>
                    <a:lstStyle/>
                    <a:p>
                      <a:pPr algn="ctr"/>
                      <a:r>
                        <a:rPr lang="en-US" sz="1800" b="0" dirty="0" smtClean="0">
                          <a:solidFill>
                            <a:schemeClr val="tx1"/>
                          </a:solidFill>
                        </a:rPr>
                        <a:t>-0.6</a:t>
                      </a:r>
                      <a:endParaRPr lang="en-US" sz="1800" b="0" dirty="0">
                        <a:solidFill>
                          <a:schemeClr val="tx1"/>
                        </a:solidFill>
                      </a:endParaRPr>
                    </a:p>
                  </a:txBody>
                  <a:tcPr anchor="ctr"/>
                </a:tc>
                <a:tc>
                  <a:txBody>
                    <a:bodyPr/>
                    <a:lstStyle/>
                    <a:p>
                      <a:pPr algn="ctr"/>
                      <a:r>
                        <a:rPr lang="en-US" sz="1800" b="0" dirty="0" smtClean="0">
                          <a:solidFill>
                            <a:schemeClr val="tx1"/>
                          </a:solidFill>
                        </a:rPr>
                        <a:t>2.0</a:t>
                      </a:r>
                      <a:endParaRPr lang="en-US" sz="1800" b="0" dirty="0">
                        <a:solidFill>
                          <a:schemeClr val="tx1"/>
                        </a:solidFill>
                      </a:endParaRPr>
                    </a:p>
                  </a:txBody>
                  <a:tcPr anchor="ctr"/>
                </a:tc>
                <a:tc>
                  <a:txBody>
                    <a:bodyPr/>
                    <a:lstStyle/>
                    <a:p>
                      <a:pPr algn="ctr"/>
                      <a:r>
                        <a:rPr lang="en-US" sz="1800" b="0" dirty="0" smtClean="0">
                          <a:solidFill>
                            <a:schemeClr val="tx1"/>
                          </a:solidFill>
                        </a:rPr>
                        <a:t>2.5</a:t>
                      </a:r>
                      <a:endParaRPr lang="en-US" sz="1800" b="0" dirty="0">
                        <a:solidFill>
                          <a:schemeClr val="tx1"/>
                        </a:solidFill>
                      </a:endParaRPr>
                    </a:p>
                  </a:txBody>
                  <a:tcPr anchor="ctr"/>
                </a:tc>
                <a:tc>
                  <a:txBody>
                    <a:bodyPr/>
                    <a:lstStyle/>
                    <a:p>
                      <a:pPr algn="ctr"/>
                      <a:r>
                        <a:rPr lang="en-US" sz="1800" b="0" dirty="0" smtClean="0">
                          <a:solidFill>
                            <a:schemeClr val="tx1"/>
                          </a:solidFill>
                        </a:rPr>
                        <a:t>2.5</a:t>
                      </a:r>
                      <a:endParaRPr lang="en-US" sz="1800" b="0" dirty="0">
                        <a:solidFill>
                          <a:schemeClr val="tx1"/>
                        </a:solidFill>
                      </a:endParaRPr>
                    </a:p>
                  </a:txBody>
                  <a:tcPr anchor="ctr"/>
                </a:tc>
                <a:tc>
                  <a:txBody>
                    <a:bodyPr/>
                    <a:lstStyle/>
                    <a:p>
                      <a:pPr algn="ctr"/>
                      <a:r>
                        <a:rPr lang="en-US" sz="1800" b="0" dirty="0" smtClean="0">
                          <a:solidFill>
                            <a:schemeClr val="tx1"/>
                          </a:solidFill>
                        </a:rPr>
                        <a:t>5.6</a:t>
                      </a:r>
                      <a:endParaRPr lang="en-US" sz="1800" b="0" dirty="0">
                        <a:solidFill>
                          <a:schemeClr val="tx1"/>
                        </a:solidFill>
                      </a:endParaRPr>
                    </a:p>
                  </a:txBody>
                  <a:tcPr anchor="ctr"/>
                </a:tc>
                <a:tc>
                  <a:txBody>
                    <a:bodyPr/>
                    <a:lstStyle/>
                    <a:p>
                      <a:pPr algn="ctr"/>
                      <a:r>
                        <a:rPr lang="en-US" sz="1800" b="0" dirty="0" smtClean="0">
                          <a:solidFill>
                            <a:schemeClr val="tx1"/>
                          </a:solidFill>
                        </a:rPr>
                        <a:t>7.8</a:t>
                      </a:r>
                      <a:endParaRPr lang="en-US" sz="1800" b="0" dirty="0">
                        <a:solidFill>
                          <a:schemeClr val="tx1"/>
                        </a:solidFill>
                      </a:endParaRPr>
                    </a:p>
                  </a:txBody>
                  <a:tcPr anchor="ctr"/>
                </a:tc>
              </a:tr>
              <a:tr h="345270">
                <a:tc>
                  <a:txBody>
                    <a:bodyPr/>
                    <a:lstStyle/>
                    <a:p>
                      <a:pPr algn="ctr"/>
                      <a:r>
                        <a:rPr lang="en-US" sz="1200" b="1" dirty="0" smtClean="0">
                          <a:solidFill>
                            <a:srgbClr val="FF0000"/>
                          </a:solidFill>
                        </a:rPr>
                        <a:t> </a:t>
                      </a:r>
                    </a:p>
                  </a:txBody>
                  <a:tcPr>
                    <a:noFill/>
                  </a:tcPr>
                </a:tc>
                <a:tc>
                  <a:txBody>
                    <a:bodyPr/>
                    <a:lstStyle/>
                    <a:p>
                      <a:pPr algn="ctr"/>
                      <a:endParaRPr lang="en-US" sz="1200" b="0" dirty="0">
                        <a:solidFill>
                          <a:srgbClr val="FF0000"/>
                        </a:solidFill>
                      </a:endParaRPr>
                    </a:p>
                  </a:txBody>
                  <a:tcPr anchor="ctr">
                    <a:noFill/>
                  </a:tcPr>
                </a:tc>
                <a:tc>
                  <a:txBody>
                    <a:bodyPr/>
                    <a:lstStyle/>
                    <a:p>
                      <a:pPr algn="ctr"/>
                      <a:endParaRPr lang="en-US" sz="1200" b="0" dirty="0">
                        <a:solidFill>
                          <a:srgbClr val="FF0000"/>
                        </a:solidFill>
                      </a:endParaRPr>
                    </a:p>
                  </a:txBody>
                  <a:tcPr anchor="ctr">
                    <a:noFill/>
                  </a:tcPr>
                </a:tc>
                <a:tc>
                  <a:txBody>
                    <a:bodyPr/>
                    <a:lstStyle/>
                    <a:p>
                      <a:pPr algn="ctr"/>
                      <a:endParaRPr lang="en-US" sz="1200" b="0" dirty="0">
                        <a:solidFill>
                          <a:srgbClr val="FF0000"/>
                        </a:solidFill>
                      </a:endParaRPr>
                    </a:p>
                  </a:txBody>
                  <a:tcPr anchor="ctr">
                    <a:noFill/>
                  </a:tcPr>
                </a:tc>
                <a:tc>
                  <a:txBody>
                    <a:bodyPr/>
                    <a:lstStyle/>
                    <a:p>
                      <a:pPr algn="ctr"/>
                      <a:endParaRPr lang="en-US" sz="1200" b="0" dirty="0">
                        <a:solidFill>
                          <a:srgbClr val="FF0000"/>
                        </a:solidFill>
                      </a:endParaRPr>
                    </a:p>
                  </a:txBody>
                  <a:tcPr anchor="ctr">
                    <a:noFill/>
                  </a:tcPr>
                </a:tc>
                <a:tc>
                  <a:txBody>
                    <a:bodyPr/>
                    <a:lstStyle/>
                    <a:p>
                      <a:pPr algn="ctr"/>
                      <a:endParaRPr lang="en-US" sz="1200" b="0" dirty="0">
                        <a:solidFill>
                          <a:srgbClr val="FF0000"/>
                        </a:solidFill>
                      </a:endParaRPr>
                    </a:p>
                  </a:txBody>
                  <a:tcPr anchor="ctr">
                    <a:noFill/>
                  </a:tcPr>
                </a:tc>
                <a:tc>
                  <a:txBody>
                    <a:bodyPr/>
                    <a:lstStyle/>
                    <a:p>
                      <a:pPr algn="ctr"/>
                      <a:endParaRPr lang="en-US" sz="1200" b="0" dirty="0">
                        <a:solidFill>
                          <a:srgbClr val="FF0000"/>
                        </a:solidFill>
                      </a:endParaRPr>
                    </a:p>
                  </a:txBody>
                  <a:tcPr anchor="ctr">
                    <a:noFill/>
                  </a:tcPr>
                </a:tc>
                <a:tc>
                  <a:txBody>
                    <a:bodyPr/>
                    <a:lstStyle/>
                    <a:p>
                      <a:pPr algn="ctr"/>
                      <a:endParaRPr lang="en-US" sz="1200" b="0" dirty="0" smtClean="0">
                        <a:solidFill>
                          <a:srgbClr val="FF0000"/>
                        </a:solidFill>
                      </a:endParaRPr>
                    </a:p>
                  </a:txBody>
                  <a:tcPr anchor="ctr">
                    <a:noFill/>
                  </a:tcPr>
                </a:tc>
                <a:tc>
                  <a:txBody>
                    <a:bodyPr/>
                    <a:lstStyle/>
                    <a:p>
                      <a:pPr algn="ctr"/>
                      <a:endParaRPr lang="en-US" sz="1200" b="0" dirty="0" smtClean="0">
                        <a:solidFill>
                          <a:srgbClr val="FF0000"/>
                        </a:solidFill>
                      </a:endParaRPr>
                    </a:p>
                  </a:txBody>
                  <a:tcPr anchor="ctr">
                    <a:noFill/>
                  </a:tcPr>
                </a:tc>
              </a:tr>
              <a:tr h="579120">
                <a:tc>
                  <a:txBody>
                    <a:bodyPr/>
                    <a:lstStyle/>
                    <a:p>
                      <a:pPr algn="ctr"/>
                      <a:r>
                        <a:rPr lang="en-US" sz="1600" b="1" dirty="0" smtClean="0">
                          <a:solidFill>
                            <a:schemeClr val="accent2">
                              <a:lumMod val="75000"/>
                            </a:schemeClr>
                          </a:solidFill>
                        </a:rPr>
                        <a:t>2014</a:t>
                      </a:r>
                    </a:p>
                    <a:p>
                      <a:pPr algn="ctr"/>
                      <a:r>
                        <a:rPr lang="en-US" sz="1600" b="1" dirty="0" smtClean="0">
                          <a:solidFill>
                            <a:schemeClr val="accent2">
                              <a:lumMod val="75000"/>
                            </a:schemeClr>
                          </a:solidFill>
                        </a:rPr>
                        <a:t>(Oct.</a:t>
                      </a:r>
                      <a:r>
                        <a:rPr lang="en-US" sz="1600" b="1" baseline="0" dirty="0" smtClean="0">
                          <a:solidFill>
                            <a:schemeClr val="accent2">
                              <a:lumMod val="75000"/>
                            </a:schemeClr>
                          </a:solidFill>
                        </a:rPr>
                        <a:t> 2013</a:t>
                      </a:r>
                      <a:r>
                        <a:rPr lang="en-US" sz="1600" b="1" dirty="0" smtClean="0">
                          <a:solidFill>
                            <a:schemeClr val="accent2">
                              <a:lumMod val="75000"/>
                            </a:schemeClr>
                          </a:solidFill>
                        </a:rPr>
                        <a:t>)</a:t>
                      </a:r>
                    </a:p>
                  </a:txBody>
                  <a:tcPr>
                    <a:solidFill>
                      <a:schemeClr val="accent1">
                        <a:lumMod val="40000"/>
                        <a:lumOff val="60000"/>
                      </a:schemeClr>
                    </a:solidFill>
                  </a:tcPr>
                </a:tc>
                <a:tc>
                  <a:txBody>
                    <a:bodyPr/>
                    <a:lstStyle/>
                    <a:p>
                      <a:pPr algn="ctr"/>
                      <a:r>
                        <a:rPr lang="en-US" sz="1800" b="0" dirty="0" smtClean="0">
                          <a:solidFill>
                            <a:schemeClr val="accent2">
                              <a:lumMod val="75000"/>
                            </a:schemeClr>
                          </a:solidFill>
                        </a:rPr>
                        <a:t>3.6</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2.6</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1.0</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1.2</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2.5</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3.0</a:t>
                      </a:r>
                      <a:endParaRPr lang="en-US" sz="1800" b="0" dirty="0">
                        <a:solidFill>
                          <a:schemeClr val="accent2">
                            <a:lumMod val="75000"/>
                          </a:schemeClr>
                        </a:solidFill>
                      </a:endParaRP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5.1</a:t>
                      </a:r>
                    </a:p>
                  </a:txBody>
                  <a:tcPr anchor="ctr">
                    <a:solidFill>
                      <a:schemeClr val="accent1">
                        <a:lumMod val="40000"/>
                        <a:lumOff val="60000"/>
                      </a:schemeClr>
                    </a:solidFill>
                  </a:tcPr>
                </a:tc>
                <a:tc>
                  <a:txBody>
                    <a:bodyPr/>
                    <a:lstStyle/>
                    <a:p>
                      <a:pPr algn="ctr"/>
                      <a:r>
                        <a:rPr lang="en-US" sz="1800" b="0" dirty="0" smtClean="0">
                          <a:solidFill>
                            <a:schemeClr val="accent2">
                              <a:lumMod val="75000"/>
                            </a:schemeClr>
                          </a:solidFill>
                        </a:rPr>
                        <a:t>7.3</a:t>
                      </a:r>
                    </a:p>
                  </a:txBody>
                  <a:tcPr anchor="ctr">
                    <a:solidFill>
                      <a:schemeClr val="accent1">
                        <a:lumMod val="40000"/>
                        <a:lumOff val="60000"/>
                      </a:schemeClr>
                    </a:solidFill>
                  </a:tcPr>
                </a:tc>
              </a:tr>
              <a:tr h="579120">
                <a:tc>
                  <a:txBody>
                    <a:bodyPr/>
                    <a:lstStyle/>
                    <a:p>
                      <a:pPr algn="ctr"/>
                      <a:r>
                        <a:rPr lang="en-US" sz="1600" b="1" dirty="0" smtClean="0">
                          <a:solidFill>
                            <a:schemeClr val="tx1"/>
                          </a:solidFill>
                        </a:rPr>
                        <a:t>2014</a:t>
                      </a:r>
                    </a:p>
                    <a:p>
                      <a:pPr algn="ctr"/>
                      <a:r>
                        <a:rPr lang="en-US" sz="1600" b="1" dirty="0" smtClean="0">
                          <a:solidFill>
                            <a:schemeClr val="tx1"/>
                          </a:solidFill>
                        </a:rPr>
                        <a:t>(Jul. </a:t>
                      </a:r>
                      <a:r>
                        <a:rPr lang="en-US" sz="1600" b="1" baseline="0" dirty="0" smtClean="0">
                          <a:solidFill>
                            <a:schemeClr val="tx1"/>
                          </a:solidFill>
                        </a:rPr>
                        <a:t>2013)</a:t>
                      </a:r>
                      <a:endParaRPr lang="en-US" sz="1600" b="1" dirty="0">
                        <a:solidFill>
                          <a:schemeClr val="tx1"/>
                        </a:solidFill>
                      </a:endParaRPr>
                    </a:p>
                  </a:txBody>
                  <a:tcPr>
                    <a:noFill/>
                  </a:tcPr>
                </a:tc>
                <a:tc>
                  <a:txBody>
                    <a:bodyPr/>
                    <a:lstStyle/>
                    <a:p>
                      <a:pPr algn="ctr"/>
                      <a:r>
                        <a:rPr lang="en-US" sz="1800" b="0" dirty="0" smtClean="0">
                          <a:solidFill>
                            <a:schemeClr val="tx1"/>
                          </a:solidFill>
                        </a:rPr>
                        <a:t>3.8</a:t>
                      </a:r>
                    </a:p>
                  </a:txBody>
                  <a:tcPr anchor="ctr">
                    <a:noFill/>
                  </a:tcPr>
                </a:tc>
                <a:tc>
                  <a:txBody>
                    <a:bodyPr/>
                    <a:lstStyle/>
                    <a:p>
                      <a:pPr algn="ctr"/>
                      <a:r>
                        <a:rPr lang="en-US" sz="1800" b="0" dirty="0" smtClean="0">
                          <a:solidFill>
                            <a:schemeClr val="tx1"/>
                          </a:solidFill>
                        </a:rPr>
                        <a:t>2.7</a:t>
                      </a:r>
                      <a:endParaRPr lang="en-US" sz="1800" b="0" dirty="0">
                        <a:solidFill>
                          <a:schemeClr val="tx1"/>
                        </a:solidFill>
                      </a:endParaRPr>
                    </a:p>
                  </a:txBody>
                  <a:tcPr anchor="ctr">
                    <a:noFill/>
                  </a:tcPr>
                </a:tc>
                <a:tc>
                  <a:txBody>
                    <a:bodyPr/>
                    <a:lstStyle/>
                    <a:p>
                      <a:pPr algn="ctr"/>
                      <a:r>
                        <a:rPr lang="en-US" sz="1800" b="0" dirty="0" smtClean="0">
                          <a:solidFill>
                            <a:schemeClr val="tx1"/>
                          </a:solidFill>
                        </a:rPr>
                        <a:t>0.9</a:t>
                      </a:r>
                      <a:endParaRPr lang="en-US" sz="1800" b="0" dirty="0">
                        <a:solidFill>
                          <a:schemeClr val="tx1"/>
                        </a:solidFill>
                      </a:endParaRPr>
                    </a:p>
                  </a:txBody>
                  <a:tcPr anchor="ctr">
                    <a:noFill/>
                  </a:tcPr>
                </a:tc>
                <a:tc>
                  <a:txBody>
                    <a:bodyPr/>
                    <a:lstStyle/>
                    <a:p>
                      <a:pPr algn="ctr"/>
                      <a:r>
                        <a:rPr lang="en-US" sz="1800" b="0" dirty="0" smtClean="0">
                          <a:solidFill>
                            <a:schemeClr val="tx1"/>
                          </a:solidFill>
                        </a:rPr>
                        <a:t>1.2</a:t>
                      </a:r>
                      <a:endParaRPr lang="en-US" sz="1800" b="0" dirty="0">
                        <a:solidFill>
                          <a:schemeClr val="tx1"/>
                        </a:solidFill>
                      </a:endParaRPr>
                    </a:p>
                  </a:txBody>
                  <a:tcPr anchor="ctr">
                    <a:noFill/>
                  </a:tcPr>
                </a:tc>
                <a:tc>
                  <a:txBody>
                    <a:bodyPr/>
                    <a:lstStyle/>
                    <a:p>
                      <a:pPr algn="ctr"/>
                      <a:r>
                        <a:rPr lang="en-US" sz="1800" b="0" dirty="0" smtClean="0">
                          <a:solidFill>
                            <a:schemeClr val="tx1"/>
                          </a:solidFill>
                        </a:rPr>
                        <a:t>3.2</a:t>
                      </a:r>
                      <a:endParaRPr lang="en-US" sz="1800" b="0" dirty="0">
                        <a:solidFill>
                          <a:schemeClr val="tx1"/>
                        </a:solidFill>
                      </a:endParaRPr>
                    </a:p>
                  </a:txBody>
                  <a:tcPr anchor="ctr">
                    <a:noFill/>
                  </a:tcPr>
                </a:tc>
                <a:tc>
                  <a:txBody>
                    <a:bodyPr/>
                    <a:lstStyle/>
                    <a:p>
                      <a:pPr algn="ctr"/>
                      <a:r>
                        <a:rPr lang="en-US" sz="1800" b="0" dirty="0" smtClean="0">
                          <a:solidFill>
                            <a:schemeClr val="tx1"/>
                          </a:solidFill>
                        </a:rPr>
                        <a:t>3.3</a:t>
                      </a:r>
                      <a:endParaRPr lang="en-US" sz="1800" b="0" dirty="0">
                        <a:solidFill>
                          <a:schemeClr val="tx1"/>
                        </a:solidFill>
                      </a:endParaRPr>
                    </a:p>
                  </a:txBody>
                  <a:tcPr anchor="ctr">
                    <a:noFill/>
                  </a:tcPr>
                </a:tc>
                <a:tc>
                  <a:txBody>
                    <a:bodyPr/>
                    <a:lstStyle/>
                    <a:p>
                      <a:pPr algn="ctr"/>
                      <a:r>
                        <a:rPr lang="en-US" sz="1800" b="0" dirty="0" smtClean="0">
                          <a:solidFill>
                            <a:schemeClr val="tx1"/>
                          </a:solidFill>
                        </a:rPr>
                        <a:t>6.3</a:t>
                      </a:r>
                      <a:endParaRPr lang="en-US" sz="1800" b="0" dirty="0">
                        <a:solidFill>
                          <a:schemeClr val="tx1"/>
                        </a:solidFill>
                      </a:endParaRPr>
                    </a:p>
                  </a:txBody>
                  <a:tcPr anchor="ctr">
                    <a:noFill/>
                  </a:tcPr>
                </a:tc>
                <a:tc>
                  <a:txBody>
                    <a:bodyPr/>
                    <a:lstStyle/>
                    <a:p>
                      <a:pPr algn="ctr"/>
                      <a:r>
                        <a:rPr lang="en-US" sz="1800" b="0" dirty="0" smtClean="0">
                          <a:solidFill>
                            <a:schemeClr val="tx1"/>
                          </a:solidFill>
                        </a:rPr>
                        <a:t>7.7</a:t>
                      </a:r>
                      <a:endParaRPr lang="en-US" sz="1800" b="0" dirty="0">
                        <a:solidFill>
                          <a:schemeClr val="tx1"/>
                        </a:solidFill>
                      </a:endParaRPr>
                    </a:p>
                  </a:txBody>
                  <a:tcPr anchor="ctr">
                    <a:noFill/>
                  </a:tcPr>
                </a:tc>
              </a:tr>
            </a:tbl>
          </a:graphicData>
        </a:graphic>
      </p:graphicFrame>
      <p:sp>
        <p:nvSpPr>
          <p:cNvPr id="15" name="Rectangle 2"/>
          <p:cNvSpPr txBox="1">
            <a:spLocks noChangeArrowheads="1"/>
          </p:cNvSpPr>
          <p:nvPr/>
        </p:nvSpPr>
        <p:spPr bwMode="auto">
          <a:xfrm>
            <a:off x="304800" y="1524000"/>
            <a:ext cx="8534400" cy="5334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a:lnSpc>
                <a:spcPct val="80000"/>
              </a:lnSpc>
              <a:spcBef>
                <a:spcPct val="20000"/>
              </a:spcBef>
              <a:buClr>
                <a:srgbClr val="0000FF"/>
              </a:buClr>
              <a:buSzPct val="70000"/>
              <a:buFont typeface="Wingdings" pitchFamily="2" charset="2"/>
              <a:buNone/>
              <a:defRPr/>
            </a:pPr>
            <a:r>
              <a:rPr lang="en-US" altLang="ko-KR" sz="1600" b="1" dirty="0" smtClean="0">
                <a:latin typeface="+mj-lt"/>
                <a:sym typeface="Copperplate" charset="0"/>
              </a:rPr>
              <a:t>WEO Real GDP Growth Projections </a:t>
            </a:r>
          </a:p>
          <a:p>
            <a:pPr>
              <a:lnSpc>
                <a:spcPct val="80000"/>
              </a:lnSpc>
              <a:spcBef>
                <a:spcPct val="20000"/>
              </a:spcBef>
              <a:buClr>
                <a:srgbClr val="0000FF"/>
              </a:buClr>
              <a:buSzPct val="70000"/>
              <a:buFont typeface="Wingdings" pitchFamily="2" charset="2"/>
              <a:buNone/>
              <a:defRPr/>
            </a:pPr>
            <a:r>
              <a:rPr lang="en-US" altLang="ko-KR" sz="1400" i="1" dirty="0" smtClean="0">
                <a:latin typeface="+mj-lt"/>
                <a:sym typeface="Copperplate" charset="0"/>
              </a:rPr>
              <a:t>(percent change from a year earlier)</a:t>
            </a:r>
          </a:p>
        </p:txBody>
      </p:sp>
      <p:sp>
        <p:nvSpPr>
          <p:cNvPr id="16" name="Rectangle 2"/>
          <p:cNvSpPr txBox="1">
            <a:spLocks noChangeArrowheads="1"/>
          </p:cNvSpPr>
          <p:nvPr/>
        </p:nvSpPr>
        <p:spPr bwMode="auto">
          <a:xfrm>
            <a:off x="0" y="6604565"/>
            <a:ext cx="8258676" cy="240634"/>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indent="-342893">
              <a:lnSpc>
                <a:spcPct val="80000"/>
              </a:lnSpc>
              <a:spcBef>
                <a:spcPct val="20000"/>
              </a:spcBef>
              <a:buClr>
                <a:srgbClr val="0000FF"/>
              </a:buClr>
              <a:buSzPct val="70000"/>
              <a:defRPr/>
            </a:pPr>
            <a:r>
              <a:rPr lang="en-US" altLang="ko-KR" sz="1000" dirty="0" smtClean="0">
                <a:sym typeface="Copperplate" charset="0"/>
              </a:rPr>
              <a:t>Source: IMF, World Economic Outlook.</a:t>
            </a:r>
          </a:p>
        </p:txBody>
      </p:sp>
      <p:grpSp>
        <p:nvGrpSpPr>
          <p:cNvPr id="2" name="Group 78"/>
          <p:cNvGrpSpPr/>
          <p:nvPr/>
        </p:nvGrpSpPr>
        <p:grpSpPr>
          <a:xfrm>
            <a:off x="1437442" y="2119362"/>
            <a:ext cx="7315200" cy="922776"/>
            <a:chOff x="1449165" y="1515724"/>
            <a:chExt cx="7313835" cy="831236"/>
          </a:xfrm>
        </p:grpSpPr>
        <p:grpSp>
          <p:nvGrpSpPr>
            <p:cNvPr id="3" name="Gruppe 155"/>
            <p:cNvGrpSpPr>
              <a:grpSpLocks noChangeAspect="1"/>
            </p:cNvGrpSpPr>
            <p:nvPr/>
          </p:nvGrpSpPr>
          <p:grpSpPr bwMode="auto">
            <a:xfrm>
              <a:off x="5102529" y="1524000"/>
              <a:ext cx="917271" cy="822960"/>
              <a:chOff x="4642718" y="1016196"/>
              <a:chExt cx="1915110" cy="1717794"/>
            </a:xfrm>
          </p:grpSpPr>
          <p:grpSp>
            <p:nvGrpSpPr>
              <p:cNvPr id="4" name="Gruppe 528"/>
              <p:cNvGrpSpPr>
                <a:grpSpLocks/>
              </p:cNvGrpSpPr>
              <p:nvPr/>
            </p:nvGrpSpPr>
            <p:grpSpPr bwMode="auto">
              <a:xfrm>
                <a:off x="4642718" y="1016196"/>
                <a:ext cx="1915110" cy="1717794"/>
                <a:chOff x="3438525" y="1574800"/>
                <a:chExt cx="2184400" cy="1959145"/>
              </a:xfrm>
            </p:grpSpPr>
            <p:sp>
              <p:nvSpPr>
                <p:cNvPr id="42" name="Ellipse 56"/>
                <p:cNvSpPr>
                  <a:spLocks noChangeArrowheads="1"/>
                </p:cNvSpPr>
                <p:nvPr/>
              </p:nvSpPr>
              <p:spPr bwMode="auto">
                <a:xfrm>
                  <a:off x="3735574" y="1574800"/>
                  <a:ext cx="1686298" cy="1689356"/>
                </a:xfrm>
                <a:prstGeom prst="ellipse">
                  <a:avLst/>
                </a:prstGeom>
                <a:blipFill dpi="0" rotWithShape="1">
                  <a:blip r:embed="rId3" cstate="print"/>
                  <a:srcRect/>
                  <a:stretch>
                    <a:fillRect/>
                  </a:stretch>
                </a:blipFill>
                <a:ln w="9525">
                  <a:noFill/>
                  <a:round/>
                  <a:headEnd/>
                  <a:tailEnd/>
                </a:ln>
              </p:spPr>
              <p:txBody>
                <a:bodyPr/>
                <a:lstStyle/>
                <a:p>
                  <a:endParaRPr lang="da-DK" dirty="0">
                    <a:solidFill>
                      <a:srgbClr val="000000"/>
                    </a:solidFill>
                    <a:effectLst>
                      <a:outerShdw blurRad="38100" dist="38100" dir="2700000" algn="tl">
                        <a:srgbClr val="000000">
                          <a:alpha val="43137"/>
                        </a:srgbClr>
                      </a:outerShdw>
                    </a:effectLst>
                  </a:endParaRPr>
                </a:p>
              </p:txBody>
            </p:sp>
            <p:sp>
              <p:nvSpPr>
                <p:cNvPr id="43" name="Ellipse 57"/>
                <p:cNvSpPr/>
                <p:nvPr/>
              </p:nvSpPr>
              <p:spPr bwMode="auto">
                <a:xfrm>
                  <a:off x="3438525" y="3248168"/>
                  <a:ext cx="2184400" cy="285777"/>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40" name="Måne 53"/>
              <p:cNvSpPr/>
              <p:nvPr/>
            </p:nvSpPr>
            <p:spPr bwMode="auto">
              <a:xfrm rot="16552097">
                <a:off x="5287499" y="1468631"/>
                <a:ext cx="640632" cy="1413043"/>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41" name="Ellipse 45"/>
              <p:cNvSpPr>
                <a:spLocks noChangeArrowheads="1"/>
              </p:cNvSpPr>
              <p:nvPr/>
            </p:nvSpPr>
            <p:spPr bwMode="auto">
              <a:xfrm>
                <a:off x="5109586" y="1071763"/>
                <a:ext cx="1051246" cy="78904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nvGrpSpPr>
            <p:cNvPr id="5" name="Gruppe 538"/>
            <p:cNvGrpSpPr>
              <a:grpSpLocks noChangeAspect="1"/>
            </p:cNvGrpSpPr>
            <p:nvPr/>
          </p:nvGrpSpPr>
          <p:grpSpPr bwMode="auto">
            <a:xfrm>
              <a:off x="4189068" y="1524000"/>
              <a:ext cx="916332" cy="822960"/>
              <a:chOff x="4643440" y="1016000"/>
              <a:chExt cx="1914526" cy="1717675"/>
            </a:xfrm>
          </p:grpSpPr>
          <p:grpSp>
            <p:nvGrpSpPr>
              <p:cNvPr id="6" name="Gruppe 155"/>
              <p:cNvGrpSpPr>
                <a:grpSpLocks/>
              </p:cNvGrpSpPr>
              <p:nvPr/>
            </p:nvGrpSpPr>
            <p:grpSpPr bwMode="auto">
              <a:xfrm>
                <a:off x="4643443" y="1016000"/>
                <a:ext cx="1914527" cy="1717675"/>
                <a:chOff x="4642718" y="1016196"/>
                <a:chExt cx="1915110" cy="1717794"/>
              </a:xfrm>
            </p:grpSpPr>
            <p:grpSp>
              <p:nvGrpSpPr>
                <p:cNvPr id="7" name="Gruppe 528"/>
                <p:cNvGrpSpPr>
                  <a:grpSpLocks/>
                </p:cNvGrpSpPr>
                <p:nvPr/>
              </p:nvGrpSpPr>
              <p:grpSpPr bwMode="auto">
                <a:xfrm>
                  <a:off x="4642718" y="1016196"/>
                  <a:ext cx="1915110" cy="1717794"/>
                  <a:chOff x="3438525" y="1574800"/>
                  <a:chExt cx="2184400" cy="1959145"/>
                </a:xfrm>
              </p:grpSpPr>
              <p:sp>
                <p:nvSpPr>
                  <p:cNvPr id="50" name="Ellipse 162"/>
                  <p:cNvSpPr>
                    <a:spLocks noChangeArrowheads="1"/>
                  </p:cNvSpPr>
                  <p:nvPr/>
                </p:nvSpPr>
                <p:spPr bwMode="auto">
                  <a:xfrm>
                    <a:off x="3735951" y="1574800"/>
                    <a:ext cx="1686065" cy="1689665"/>
                  </a:xfrm>
                  <a:prstGeom prst="ellipse">
                    <a:avLst/>
                  </a:prstGeom>
                  <a:solidFill>
                    <a:srgbClr val="FFFFFF"/>
                  </a:solidFill>
                  <a:ln w="9525">
                    <a:noFill/>
                    <a:round/>
                    <a:headEnd/>
                    <a:tailEnd/>
                  </a:ln>
                  <a:effectLst>
                    <a:outerShdw blurRad="63500" dist="23000" dir="5400000" rotWithShape="0">
                      <a:srgbClr val="000000">
                        <a:alpha val="34999"/>
                      </a:srgbClr>
                    </a:outerShdw>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51" name="Ellipse 163"/>
                  <p:cNvSpPr/>
                  <p:nvPr/>
                </p:nvSpPr>
                <p:spPr bwMode="auto">
                  <a:xfrm>
                    <a:off x="3438525" y="3248168"/>
                    <a:ext cx="2184400" cy="285777"/>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48" name="Måne 160"/>
                <p:cNvSpPr/>
                <p:nvPr/>
              </p:nvSpPr>
              <p:spPr bwMode="auto">
                <a:xfrm rot="16552097">
                  <a:off x="5287499" y="1468631"/>
                  <a:ext cx="640632" cy="1413043"/>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49" name="Ellipse 45"/>
                <p:cNvSpPr>
                  <a:spLocks noChangeArrowheads="1"/>
                </p:cNvSpPr>
                <p:nvPr/>
              </p:nvSpPr>
              <p:spPr bwMode="auto">
                <a:xfrm>
                  <a:off x="5109586" y="1071763"/>
                  <a:ext cx="1051246" cy="78904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46" name="Ellipse 537"/>
              <p:cNvSpPr>
                <a:spLocks noChangeArrowheads="1"/>
              </p:cNvSpPr>
              <p:nvPr/>
            </p:nvSpPr>
            <p:spPr bwMode="auto">
              <a:xfrm>
                <a:off x="5426077" y="1535113"/>
                <a:ext cx="425450" cy="425450"/>
              </a:xfrm>
              <a:prstGeom prst="ellipse">
                <a:avLst/>
              </a:prstGeom>
              <a:solidFill>
                <a:srgbClr val="FF0000"/>
              </a:solidFill>
              <a:ln w="9525">
                <a:solidFill>
                  <a:srgbClr val="FF0000"/>
                </a:solid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nvGrpSpPr>
            <p:cNvPr id="8" name="Gruppe 157"/>
            <p:cNvGrpSpPr>
              <a:grpSpLocks noChangeAspect="1"/>
            </p:cNvGrpSpPr>
            <p:nvPr/>
          </p:nvGrpSpPr>
          <p:grpSpPr bwMode="auto">
            <a:xfrm>
              <a:off x="7845022" y="1524000"/>
              <a:ext cx="917978" cy="822960"/>
              <a:chOff x="6554347" y="1016196"/>
              <a:chExt cx="1917429" cy="1717793"/>
            </a:xfrm>
          </p:grpSpPr>
          <p:grpSp>
            <p:nvGrpSpPr>
              <p:cNvPr id="9" name="Gruppe 529"/>
              <p:cNvGrpSpPr>
                <a:grpSpLocks/>
              </p:cNvGrpSpPr>
              <p:nvPr/>
            </p:nvGrpSpPr>
            <p:grpSpPr bwMode="auto">
              <a:xfrm>
                <a:off x="6554347" y="1016196"/>
                <a:ext cx="1917429" cy="1717794"/>
                <a:chOff x="5145088" y="1573964"/>
                <a:chExt cx="2184400" cy="1959978"/>
              </a:xfrm>
            </p:grpSpPr>
            <p:sp>
              <p:nvSpPr>
                <p:cNvPr id="56" name="Ellipse 63"/>
                <p:cNvSpPr>
                  <a:spLocks noChangeArrowheads="1"/>
                </p:cNvSpPr>
                <p:nvPr/>
              </p:nvSpPr>
              <p:spPr bwMode="auto">
                <a:xfrm>
                  <a:off x="5493097" y="1573964"/>
                  <a:ext cx="1688930" cy="1690383"/>
                </a:xfrm>
                <a:prstGeom prst="ellipse">
                  <a:avLst/>
                </a:prstGeom>
                <a:blipFill dpi="0" rotWithShape="1">
                  <a:blip r:embed="rId4" cstate="print"/>
                  <a:srcRect/>
                  <a:stretch>
                    <a:fillRect/>
                  </a:stretch>
                </a:blipFill>
                <a:ln w="9525">
                  <a:noFill/>
                  <a:round/>
                  <a:headEnd/>
                  <a:tailEnd/>
                </a:ln>
                <a:effectLst>
                  <a:outerShdw blurRad="63500" dist="23000" dir="5400000" rotWithShape="0">
                    <a:srgbClr val="000000">
                      <a:alpha val="34999"/>
                    </a:srgbClr>
                  </a:outerShdw>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57" name="Ellipse 169"/>
                <p:cNvSpPr/>
                <p:nvPr/>
              </p:nvSpPr>
              <p:spPr bwMode="auto">
                <a:xfrm>
                  <a:off x="5145088" y="3248166"/>
                  <a:ext cx="2184400" cy="28577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54" name="Måne 166"/>
              <p:cNvSpPr/>
              <p:nvPr/>
            </p:nvSpPr>
            <p:spPr bwMode="auto">
              <a:xfrm rot="16552097">
                <a:off x="7242490" y="1455809"/>
                <a:ext cx="640360" cy="1414755"/>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55" name="Ellipse 45"/>
              <p:cNvSpPr>
                <a:spLocks noChangeArrowheads="1"/>
              </p:cNvSpPr>
              <p:nvPr/>
            </p:nvSpPr>
            <p:spPr bwMode="auto">
              <a:xfrm>
                <a:off x="7070211" y="1052712"/>
                <a:ext cx="1061888" cy="79221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nvGrpSpPr>
            <p:cNvPr id="10" name="Gruppe 83"/>
            <p:cNvGrpSpPr>
              <a:grpSpLocks noChangeAspect="1"/>
            </p:cNvGrpSpPr>
            <p:nvPr/>
          </p:nvGrpSpPr>
          <p:grpSpPr bwMode="auto">
            <a:xfrm>
              <a:off x="6015407" y="1524000"/>
              <a:ext cx="918793" cy="822960"/>
              <a:chOff x="4721225" y="2824163"/>
              <a:chExt cx="1917700" cy="1717675"/>
            </a:xfrm>
          </p:grpSpPr>
          <p:grpSp>
            <p:nvGrpSpPr>
              <p:cNvPr id="11" name="Gruppe 526"/>
              <p:cNvGrpSpPr>
                <a:grpSpLocks/>
              </p:cNvGrpSpPr>
              <p:nvPr/>
            </p:nvGrpSpPr>
            <p:grpSpPr bwMode="auto">
              <a:xfrm>
                <a:off x="4721225" y="2824163"/>
                <a:ext cx="1917701" cy="1717675"/>
                <a:chOff x="25400" y="1574800"/>
                <a:chExt cx="2184400" cy="1959145"/>
              </a:xfrm>
            </p:grpSpPr>
            <p:sp>
              <p:nvSpPr>
                <p:cNvPr id="61" name="Ellipse 31"/>
                <p:cNvSpPr/>
                <p:nvPr/>
              </p:nvSpPr>
              <p:spPr>
                <a:xfrm>
                  <a:off x="215270" y="1574800"/>
                  <a:ext cx="1690739" cy="1689355"/>
                </a:xfrm>
                <a:prstGeom prst="ellipse">
                  <a:avLst/>
                </a:prstGeom>
                <a:blipFill>
                  <a:blip r:embed="rId5" cstate="print"/>
                  <a:stretch>
                    <a:fillRect l="-3000"/>
                  </a:stretch>
                </a:blip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62" name="Ellipse 32"/>
                <p:cNvSpPr/>
                <p:nvPr/>
              </p:nvSpPr>
              <p:spPr bwMode="auto">
                <a:xfrm>
                  <a:off x="25400" y="3248168"/>
                  <a:ext cx="2184400" cy="285777"/>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60" name="Ellipse 45"/>
              <p:cNvSpPr>
                <a:spLocks noChangeArrowheads="1"/>
              </p:cNvSpPr>
              <p:nvPr/>
            </p:nvSpPr>
            <p:spPr bwMode="auto">
              <a:xfrm>
                <a:off x="5086350" y="2879725"/>
                <a:ext cx="1057275" cy="792163"/>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nvGrpSpPr>
            <p:cNvPr id="12" name="Gruppe 121"/>
            <p:cNvGrpSpPr>
              <a:grpSpLocks noChangeAspect="1"/>
            </p:cNvGrpSpPr>
            <p:nvPr/>
          </p:nvGrpSpPr>
          <p:grpSpPr bwMode="auto">
            <a:xfrm>
              <a:off x="2444109" y="1524000"/>
              <a:ext cx="867748" cy="777240"/>
              <a:chOff x="817563" y="1016000"/>
              <a:chExt cx="1917700" cy="1717675"/>
            </a:xfrm>
          </p:grpSpPr>
          <p:grpSp>
            <p:nvGrpSpPr>
              <p:cNvPr id="13" name="Gruppe 149"/>
              <p:cNvGrpSpPr>
                <a:grpSpLocks/>
              </p:cNvGrpSpPr>
              <p:nvPr/>
            </p:nvGrpSpPr>
            <p:grpSpPr bwMode="auto">
              <a:xfrm>
                <a:off x="817563" y="1016000"/>
                <a:ext cx="1917700" cy="1717675"/>
                <a:chOff x="817125" y="1016196"/>
                <a:chExt cx="1917430" cy="1717794"/>
              </a:xfrm>
            </p:grpSpPr>
            <p:grpSp>
              <p:nvGrpSpPr>
                <p:cNvPr id="17" name="Gruppe 526"/>
                <p:cNvGrpSpPr>
                  <a:grpSpLocks/>
                </p:cNvGrpSpPr>
                <p:nvPr/>
              </p:nvGrpSpPr>
              <p:grpSpPr bwMode="auto">
                <a:xfrm>
                  <a:off x="817125" y="1016196"/>
                  <a:ext cx="1917430" cy="1717794"/>
                  <a:chOff x="25400" y="1574800"/>
                  <a:chExt cx="2184400" cy="1959145"/>
                </a:xfrm>
              </p:grpSpPr>
              <p:sp>
                <p:nvSpPr>
                  <p:cNvPr id="68" name="Ellipse 43"/>
                  <p:cNvSpPr>
                    <a:spLocks noChangeArrowheads="1"/>
                  </p:cNvSpPr>
                  <p:nvPr/>
                </p:nvSpPr>
                <p:spPr bwMode="auto">
                  <a:xfrm>
                    <a:off x="204419" y="1574800"/>
                    <a:ext cx="1690741" cy="1689356"/>
                  </a:xfrm>
                  <a:prstGeom prst="ellipse">
                    <a:avLst/>
                  </a:prstGeom>
                  <a:blipFill dpi="0" rotWithShape="1">
                    <a:blip r:embed="rId6" cstate="print"/>
                    <a:srcRect/>
                    <a:stretch>
                      <a:fillRect/>
                    </a:stretch>
                  </a:blipFill>
                  <a:ln w="9525">
                    <a:noFill/>
                    <a:round/>
                    <a:headEnd/>
                    <a:tailEnd/>
                  </a:ln>
                </p:spPr>
                <p:txBody>
                  <a:bodyPr/>
                  <a:lstStyle/>
                  <a:p>
                    <a:endParaRPr lang="da-DK" dirty="0">
                      <a:solidFill>
                        <a:prstClr val="black"/>
                      </a:solidFill>
                      <a:effectLst>
                        <a:outerShdw blurRad="38100" dist="38100" dir="2700000" algn="tl">
                          <a:srgbClr val="000000">
                            <a:alpha val="43137"/>
                          </a:srgbClr>
                        </a:outerShdw>
                      </a:effectLst>
                    </a:endParaRPr>
                  </a:p>
                </p:txBody>
              </p:sp>
              <p:sp>
                <p:nvSpPr>
                  <p:cNvPr id="69" name="Ellipse 44"/>
                  <p:cNvSpPr/>
                  <p:nvPr/>
                </p:nvSpPr>
                <p:spPr bwMode="auto">
                  <a:xfrm>
                    <a:off x="25400" y="3248168"/>
                    <a:ext cx="2184400" cy="285777"/>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67" name="Ellipse 45"/>
                <p:cNvSpPr>
                  <a:spLocks noChangeArrowheads="1"/>
                </p:cNvSpPr>
                <p:nvPr/>
              </p:nvSpPr>
              <p:spPr bwMode="auto">
                <a:xfrm>
                  <a:off x="1201246" y="1071763"/>
                  <a:ext cx="1058713" cy="79221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65" name="Måne 120"/>
              <p:cNvSpPr/>
              <p:nvPr/>
            </p:nvSpPr>
            <p:spPr bwMode="auto">
              <a:xfrm rot="16552097">
                <a:off x="1345004" y="1475056"/>
                <a:ext cx="640588" cy="1412612"/>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nvGrpSpPr>
            <p:cNvPr id="18" name="Gruppe 106"/>
            <p:cNvGrpSpPr>
              <a:grpSpLocks noChangeAspect="1"/>
            </p:cNvGrpSpPr>
            <p:nvPr/>
          </p:nvGrpSpPr>
          <p:grpSpPr bwMode="auto">
            <a:xfrm>
              <a:off x="6934200" y="1524000"/>
              <a:ext cx="914400" cy="818927"/>
              <a:chOff x="814388" y="2832100"/>
              <a:chExt cx="1917700" cy="1717675"/>
            </a:xfrm>
          </p:grpSpPr>
          <p:grpSp>
            <p:nvGrpSpPr>
              <p:cNvPr id="19" name="Gruppe 526"/>
              <p:cNvGrpSpPr>
                <a:grpSpLocks/>
              </p:cNvGrpSpPr>
              <p:nvPr/>
            </p:nvGrpSpPr>
            <p:grpSpPr bwMode="auto">
              <a:xfrm>
                <a:off x="814388" y="2832100"/>
                <a:ext cx="1917700" cy="1717675"/>
                <a:chOff x="25400" y="1574800"/>
                <a:chExt cx="2184400" cy="1959145"/>
              </a:xfrm>
            </p:grpSpPr>
            <p:sp>
              <p:nvSpPr>
                <p:cNvPr id="53" name="Ellipse 110"/>
                <p:cNvSpPr/>
                <p:nvPr/>
              </p:nvSpPr>
              <p:spPr>
                <a:xfrm>
                  <a:off x="215269" y="1574800"/>
                  <a:ext cx="1690741" cy="1689356"/>
                </a:xfrm>
                <a:prstGeom prst="ellipse">
                  <a:avLst/>
                </a:prstGeom>
                <a:blipFill dpi="0" rotWithShape="1">
                  <a:blip r:embed="rId7" cstate="print"/>
                  <a:srcRect/>
                  <a:stretch>
                    <a:fillRect l="-18000" r="-16000"/>
                  </a:stretch>
                </a:blipFill>
                <a:ln w="9525">
                  <a:noFill/>
                  <a:round/>
                  <a:headEnd/>
                  <a:tailEnd/>
                </a:ln>
              </p:spPr>
              <p:txBody>
                <a:bodyPr/>
                <a:lstStyle/>
                <a:p>
                  <a:endParaRPr lang="da-DK" dirty="0">
                    <a:solidFill>
                      <a:prstClr val="black"/>
                    </a:solidFill>
                    <a:effectLst>
                      <a:outerShdw blurRad="38100" dist="38100" dir="2700000" algn="tl">
                        <a:srgbClr val="000000">
                          <a:alpha val="43137"/>
                        </a:srgbClr>
                      </a:outerShdw>
                    </a:effectLst>
                  </a:endParaRPr>
                </a:p>
              </p:txBody>
            </p:sp>
            <p:sp>
              <p:nvSpPr>
                <p:cNvPr id="58" name="Ellipse 111"/>
                <p:cNvSpPr/>
                <p:nvPr/>
              </p:nvSpPr>
              <p:spPr bwMode="auto">
                <a:xfrm>
                  <a:off x="25400" y="3248168"/>
                  <a:ext cx="2184400" cy="285777"/>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sp>
            <p:nvSpPr>
              <p:cNvPr id="47" name="Måne 108"/>
              <p:cNvSpPr/>
              <p:nvPr/>
            </p:nvSpPr>
            <p:spPr bwMode="auto">
              <a:xfrm rot="16552097">
                <a:off x="1375399" y="3256524"/>
                <a:ext cx="640589" cy="1414953"/>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sp>
            <p:nvSpPr>
              <p:cNvPr id="52" name="Ellipse 45"/>
              <p:cNvSpPr>
                <a:spLocks noChangeArrowheads="1"/>
              </p:cNvSpPr>
              <p:nvPr/>
            </p:nvSpPr>
            <p:spPr bwMode="auto">
              <a:xfrm>
                <a:off x="1179513" y="2887663"/>
                <a:ext cx="1057275" cy="792162"/>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nvGrpSpPr>
            <p:cNvPr id="20" name="Group 77"/>
            <p:cNvGrpSpPr/>
            <p:nvPr/>
          </p:nvGrpSpPr>
          <p:grpSpPr>
            <a:xfrm>
              <a:off x="3246317" y="1524000"/>
              <a:ext cx="1020883" cy="819182"/>
              <a:chOff x="2895600" y="1524000"/>
              <a:chExt cx="1020883" cy="819182"/>
            </a:xfrm>
          </p:grpSpPr>
          <p:sp>
            <p:nvSpPr>
              <p:cNvPr id="70" name="Ellipse 44"/>
              <p:cNvSpPr/>
              <p:nvPr/>
            </p:nvSpPr>
            <p:spPr bwMode="auto">
              <a:xfrm>
                <a:off x="2895600" y="2209800"/>
                <a:ext cx="1020883" cy="133382"/>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nvGrpSpPr>
              <p:cNvPr id="21" name="Group 62"/>
              <p:cNvGrpSpPr>
                <a:grpSpLocks noChangeAspect="1"/>
              </p:cNvGrpSpPr>
              <p:nvPr/>
            </p:nvGrpSpPr>
            <p:grpSpPr>
              <a:xfrm>
                <a:off x="3002280" y="1524000"/>
                <a:ext cx="731520" cy="729955"/>
                <a:chOff x="858526" y="729912"/>
                <a:chExt cx="1579881" cy="1576501"/>
              </a:xfrm>
            </p:grpSpPr>
            <p:grpSp>
              <p:nvGrpSpPr>
                <p:cNvPr id="22" name="Gruppe 354"/>
                <p:cNvGrpSpPr>
                  <a:grpSpLocks noChangeAspect="1"/>
                </p:cNvGrpSpPr>
                <p:nvPr/>
              </p:nvGrpSpPr>
              <p:grpSpPr bwMode="auto">
                <a:xfrm>
                  <a:off x="858526" y="729912"/>
                  <a:ext cx="1579881" cy="1576501"/>
                  <a:chOff x="981075" y="2832100"/>
                  <a:chExt cx="1579881" cy="1576501"/>
                </a:xfrm>
                <a:blipFill>
                  <a:blip r:embed="rId8"/>
                  <a:stretch>
                    <a:fillRect/>
                  </a:stretch>
                </a:blipFill>
              </p:grpSpPr>
              <p:sp>
                <p:nvSpPr>
                  <p:cNvPr id="71" name="Ellipse 76"/>
                  <p:cNvSpPr>
                    <a:spLocks noChangeAspect="1"/>
                  </p:cNvSpPr>
                  <p:nvPr/>
                </p:nvSpPr>
                <p:spPr bwMode="auto">
                  <a:xfrm>
                    <a:off x="981075" y="2832100"/>
                    <a:ext cx="1579881" cy="1576501"/>
                  </a:xfrm>
                  <a:prstGeom prst="ellipse">
                    <a:avLst/>
                  </a:prstGeom>
                  <a:grpFill/>
                  <a:ln w="9525">
                    <a:noFill/>
                    <a:round/>
                    <a:headEnd/>
                    <a:tailEnd/>
                  </a:ln>
                </p:spPr>
                <p:txBody>
                  <a:bodyPr/>
                  <a:lstStyle/>
                  <a:p>
                    <a:pPr>
                      <a:defRPr/>
                    </a:pPr>
                    <a:endParaRPr lang="da-DK" dirty="0">
                      <a:solidFill>
                        <a:srgbClr val="000000"/>
                      </a:solidFill>
                      <a:effectLst>
                        <a:outerShdw blurRad="38100" dist="38100" dir="2700000" algn="tl">
                          <a:srgbClr val="000000">
                            <a:alpha val="43137"/>
                          </a:srgbClr>
                        </a:outerShdw>
                      </a:effectLst>
                    </a:endParaRPr>
                  </a:p>
                </p:txBody>
              </p:sp>
              <p:sp>
                <p:nvSpPr>
                  <p:cNvPr id="72" name="Måne 67"/>
                  <p:cNvSpPr/>
                  <p:nvPr/>
                </p:nvSpPr>
                <p:spPr bwMode="auto">
                  <a:xfrm rot="16552097">
                    <a:off x="1375399" y="3256524"/>
                    <a:ext cx="640589" cy="1414953"/>
                  </a:xfrm>
                  <a:prstGeom prst="moon">
                    <a:avLst>
                      <a:gd name="adj" fmla="val 8311"/>
                    </a:avLst>
                  </a:prstGeom>
                  <a:grpFill/>
                  <a:ln w="9525" cap="flat" cmpd="sng" algn="ctr">
                    <a:noFill/>
                    <a:prstDash val="solid"/>
                  </a:ln>
                  <a:effectLst/>
                </p:spPr>
                <p:txBody>
                  <a:bodyPr anchor="ctr"/>
                  <a:lstStyle/>
                  <a:p>
                    <a:pPr>
                      <a:defRPr/>
                    </a:pPr>
                    <a:endParaRPr lang="da-DK" dirty="0">
                      <a:solidFill>
                        <a:srgbClr val="FFFFFF"/>
                      </a:solidFill>
                      <a:effectLst>
                        <a:outerShdw blurRad="38100" dist="38100" dir="2700000" algn="tl">
                          <a:srgbClr val="000000">
                            <a:alpha val="43137"/>
                          </a:srgbClr>
                        </a:outerShdw>
                      </a:effectLst>
                    </a:endParaRPr>
                  </a:p>
                </p:txBody>
              </p:sp>
              <p:sp>
                <p:nvSpPr>
                  <p:cNvPr id="73" name="Ellipse 45"/>
                  <p:cNvSpPr>
                    <a:spLocks noChangeArrowheads="1"/>
                  </p:cNvSpPr>
                  <p:nvPr/>
                </p:nvSpPr>
                <p:spPr bwMode="auto">
                  <a:xfrm>
                    <a:off x="1179513" y="2887663"/>
                    <a:ext cx="1057275" cy="792162"/>
                  </a:xfrm>
                  <a:prstGeom prst="ellipse">
                    <a:avLst/>
                  </a:prstGeom>
                  <a:grpFill/>
                  <a:ln w="9525">
                    <a:noFill/>
                    <a:round/>
                    <a:headEnd/>
                    <a:tailEnd/>
                  </a:ln>
                </p:spPr>
                <p:txBody>
                  <a:bodyPr anchor="ctr"/>
                  <a:lstStyle/>
                  <a:p>
                    <a:pPr>
                      <a:defRPr/>
                    </a:pPr>
                    <a:endParaRPr lang="da-DK" dirty="0">
                      <a:solidFill>
                        <a:srgbClr val="FFFFFF"/>
                      </a:solidFill>
                      <a:effectLst>
                        <a:outerShdw blurRad="38100" dist="38100" dir="2700000" algn="tl">
                          <a:srgbClr val="000000">
                            <a:alpha val="43137"/>
                          </a:srgbClr>
                        </a:outerShdw>
                      </a:effectLst>
                    </a:endParaRPr>
                  </a:p>
                </p:txBody>
              </p:sp>
            </p:grpSp>
            <p:sp>
              <p:nvSpPr>
                <p:cNvPr id="66" name="Ellipse 45"/>
                <p:cNvSpPr>
                  <a:spLocks noChangeArrowheads="1"/>
                </p:cNvSpPr>
                <p:nvPr/>
              </p:nvSpPr>
              <p:spPr bwMode="auto">
                <a:xfrm>
                  <a:off x="1159498" y="843910"/>
                  <a:ext cx="961534" cy="645525"/>
                </a:xfrm>
                <a:prstGeom prst="ellipse">
                  <a:avLst/>
                </a:prstGeom>
                <a:gradFill rotWithShape="1">
                  <a:gsLst>
                    <a:gs pos="0">
                      <a:srgbClr val="FFFCF9">
                        <a:alpha val="36000"/>
                      </a:srgbClr>
                    </a:gs>
                    <a:gs pos="100000">
                      <a:srgbClr val="FFFFFF">
                        <a:alpha val="0"/>
                      </a:srgbClr>
                    </a:gs>
                  </a:gsLst>
                  <a:lin ang="5400000"/>
                </a:gradFill>
                <a:ln w="9525">
                  <a:noFill/>
                  <a:round/>
                  <a:headEnd/>
                  <a:tailEnd/>
                </a:ln>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grpSp>
          <p:nvGrpSpPr>
            <p:cNvPr id="23" name="Group 76"/>
            <p:cNvGrpSpPr>
              <a:grpSpLocks noChangeAspect="1"/>
            </p:cNvGrpSpPr>
            <p:nvPr/>
          </p:nvGrpSpPr>
          <p:grpSpPr>
            <a:xfrm>
              <a:off x="1449165" y="1515724"/>
              <a:ext cx="989235" cy="820237"/>
              <a:chOff x="464024" y="1523999"/>
              <a:chExt cx="1020883" cy="846478"/>
            </a:xfrm>
          </p:grpSpPr>
          <p:grpSp>
            <p:nvGrpSpPr>
              <p:cNvPr id="24" name="Group 40"/>
              <p:cNvGrpSpPr>
                <a:grpSpLocks noChangeAspect="1"/>
              </p:cNvGrpSpPr>
              <p:nvPr/>
            </p:nvGrpSpPr>
            <p:grpSpPr bwMode="auto">
              <a:xfrm>
                <a:off x="605051" y="1523999"/>
                <a:ext cx="726948" cy="728402"/>
                <a:chOff x="5475288" y="3217862"/>
                <a:chExt cx="3349625" cy="3351470"/>
              </a:xfrm>
            </p:grpSpPr>
            <p:sp>
              <p:nvSpPr>
                <p:cNvPr id="64" name="Oval 63"/>
                <p:cNvSpPr>
                  <a:spLocks noChangeArrowheads="1"/>
                </p:cNvSpPr>
                <p:nvPr/>
              </p:nvSpPr>
              <p:spPr bwMode="auto">
                <a:xfrm>
                  <a:off x="5475288" y="3217862"/>
                  <a:ext cx="3349625" cy="3351470"/>
                </a:xfrm>
                <a:prstGeom prst="ellipse">
                  <a:avLst/>
                </a:prstGeom>
                <a:gradFill flip="none" rotWithShape="1">
                  <a:gsLst>
                    <a:gs pos="0">
                      <a:schemeClr val="accent1">
                        <a:lumMod val="40000"/>
                        <a:lumOff val="60000"/>
                      </a:schemeClr>
                    </a:gs>
                    <a:gs pos="56000">
                      <a:srgbClr val="1F88C8"/>
                    </a:gs>
                    <a:gs pos="14000">
                      <a:schemeClr val="accent1">
                        <a:lumMod val="60000"/>
                        <a:lumOff val="40000"/>
                      </a:schemeClr>
                    </a:gs>
                  </a:gsLst>
                  <a:path path="circle">
                    <a:fillToRect l="50000" t="50000" r="50000" b="50000"/>
                  </a:path>
                  <a:tileRect/>
                </a:gradFill>
                <a:ln w="9525">
                  <a:solidFill>
                    <a:srgbClr val="1F88C8"/>
                  </a:solidFill>
                  <a:round/>
                  <a:headEnd/>
                  <a:tailEnd/>
                </a:ln>
                <a:effectLst>
                  <a:outerShdw blurRad="63500" dist="23000" dir="5400000" rotWithShape="0">
                    <a:srgbClr val="000000">
                      <a:alpha val="34999"/>
                    </a:srgbClr>
                  </a:outerShdw>
                </a:effectLst>
              </p:spPr>
              <p:txBody>
                <a:bodyPr anchor="ctr"/>
                <a:lstStyle/>
                <a:p>
                  <a:pPr defTabSz="457190"/>
                  <a:endParaRPr lang="en-US" dirty="0">
                    <a:solidFill>
                      <a:srgbClr val="FFFFFF"/>
                    </a:solidFill>
                    <a:effectLst>
                      <a:outerShdw blurRad="38100" dist="38100" dir="2700000" algn="tl">
                        <a:srgbClr val="000000">
                          <a:alpha val="43137"/>
                        </a:srgbClr>
                      </a:outerShdw>
                    </a:effectLst>
                    <a:latin typeface="Calibri" pitchFamily="-109" charset="0"/>
                  </a:endParaRPr>
                </a:p>
              </p:txBody>
            </p:sp>
            <p:sp>
              <p:nvSpPr>
                <p:cNvPr id="74"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chemeClr val="bg1">
                        <a:lumMod val="95000"/>
                      </a:schemeClr>
                    </a:gs>
                    <a:gs pos="68000">
                      <a:schemeClr val="tx1">
                        <a:lumMod val="50000"/>
                        <a:lumOff val="50000"/>
                      </a:schemeClr>
                    </a:gs>
                    <a:gs pos="100000">
                      <a:schemeClr val="tx1">
                        <a:lumMod val="65000"/>
                        <a:lumOff val="35000"/>
                      </a:schemeClr>
                    </a:gs>
                    <a:gs pos="38000">
                      <a:schemeClr val="bg1"/>
                    </a:gs>
                  </a:gsLst>
                  <a:path path="circle">
                    <a:fillToRect l="50000" t="50000" r="50000" b="50000"/>
                  </a:path>
                  <a:tileRect/>
                </a:gradFill>
                <a:ln w="9525">
                  <a:noFill/>
                  <a:miter lim="800000"/>
                  <a:headEnd/>
                  <a:tailEnd/>
                </a:ln>
              </p:spPr>
              <p:txBody>
                <a:bodyPr anchor="ctr"/>
                <a:lstStyle/>
                <a:p>
                  <a:pPr defTabSz="457190"/>
                  <a:endParaRPr lang="en-US" u="sng" dirty="0">
                    <a:solidFill>
                      <a:srgbClr val="FFFFFF"/>
                    </a:solidFill>
                    <a:effectLst>
                      <a:outerShdw blurRad="38100" dist="38100" dir="2700000" algn="tl">
                        <a:srgbClr val="000000">
                          <a:alpha val="43137"/>
                        </a:srgbClr>
                      </a:outerShdw>
                    </a:effectLst>
                    <a:latin typeface="Calibri" pitchFamily="-109" charset="0"/>
                  </a:endParaRPr>
                </a:p>
              </p:txBody>
            </p:sp>
            <p:sp>
              <p:nvSpPr>
                <p:cNvPr id="75" name="Ellipse 45"/>
                <p:cNvSpPr>
                  <a:spLocks noChangeArrowheads="1"/>
                </p:cNvSpPr>
                <p:nvPr/>
              </p:nvSpPr>
              <p:spPr bwMode="auto">
                <a:xfrm rot="21374326" flipH="1">
                  <a:off x="5769184" y="3238311"/>
                  <a:ext cx="2742413" cy="2244215"/>
                </a:xfrm>
                <a:prstGeom prst="ellipse">
                  <a:avLst/>
                </a:prstGeom>
                <a:gradFill rotWithShape="1">
                  <a:gsLst>
                    <a:gs pos="0">
                      <a:srgbClr val="FFFCF9">
                        <a:alpha val="76999"/>
                      </a:srgbClr>
                    </a:gs>
                    <a:gs pos="100000">
                      <a:srgbClr val="FFFFFF">
                        <a:alpha val="0"/>
                      </a:srgbClr>
                    </a:gs>
                  </a:gsLst>
                  <a:lin ang="5400000"/>
                </a:gradFill>
                <a:ln w="9525">
                  <a:noFill/>
                  <a:round/>
                  <a:headEnd/>
                  <a:tailEnd/>
                </a:ln>
                <a:effectLst>
                  <a:softEdge rad="50800"/>
                </a:effectLst>
              </p:spPr>
              <p:txBody>
                <a:bodyPr anchor="ctr"/>
                <a:lstStyle/>
                <a:p>
                  <a:pPr defTabSz="457190"/>
                  <a:endParaRPr lang="en-US" u="sng" dirty="0">
                    <a:solidFill>
                      <a:srgbClr val="FFFFFF"/>
                    </a:solidFill>
                    <a:effectLst>
                      <a:outerShdw blurRad="38100" dist="38100" dir="2700000" algn="tl">
                        <a:srgbClr val="000000">
                          <a:alpha val="43137"/>
                        </a:srgbClr>
                      </a:outerShdw>
                    </a:effectLst>
                    <a:latin typeface="Calibri" pitchFamily="-109" charset="0"/>
                  </a:endParaRPr>
                </a:p>
              </p:txBody>
            </p:sp>
          </p:grpSp>
          <p:sp>
            <p:nvSpPr>
              <p:cNvPr id="76" name="Ellipse 44"/>
              <p:cNvSpPr/>
              <p:nvPr/>
            </p:nvSpPr>
            <p:spPr bwMode="auto">
              <a:xfrm>
                <a:off x="464024" y="2237095"/>
                <a:ext cx="1020883" cy="133382"/>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endParaRPr lang="da-DK" dirty="0">
                  <a:solidFill>
                    <a:srgbClr val="FFFFFF"/>
                  </a:solidFill>
                  <a:effectLst>
                    <a:outerShdw blurRad="38100" dist="38100" dir="2700000" algn="tl">
                      <a:srgbClr val="000000">
                        <a:alpha val="43137"/>
                      </a:srgbClr>
                    </a:outerShdw>
                  </a:effectLst>
                </a:endParaRPr>
              </a:p>
            </p:txBody>
          </p:sp>
        </p:grpSp>
      </p:grpSp>
      <p:sp>
        <p:nvSpPr>
          <p:cNvPr id="83" name="Slide Number Placeholder 3"/>
          <p:cNvSpPr txBox="1">
            <a:spLocks/>
          </p:cNvSpPr>
          <p:nvPr/>
        </p:nvSpPr>
        <p:spPr>
          <a:xfrm>
            <a:off x="8801100" y="6646742"/>
            <a:ext cx="342900" cy="211259"/>
          </a:xfrm>
          <a:prstGeom prst="rect">
            <a:avLst/>
          </a:prstGeom>
        </p:spPr>
        <p:txBody>
          <a:bodyPr lIns="35661" tIns="17831" rIns="35661" bIns="17831"/>
          <a:lstStyle/>
          <a:p>
            <a:pPr algn="ctr" defTabSz="356608" fontAlgn="base">
              <a:spcBef>
                <a:spcPct val="0"/>
              </a:spcBef>
              <a:spcAft>
                <a:spcPct val="0"/>
              </a:spcAft>
              <a:defRPr/>
            </a:pPr>
            <a:r>
              <a:rPr lang="en-US" sz="1000" dirty="0" smtClean="0">
                <a:solidFill>
                  <a:schemeClr val="tx1">
                    <a:lumMod val="20000"/>
                    <a:lumOff val="80000"/>
                  </a:schemeClr>
                </a:solidFill>
                <a:latin typeface="Lucida Grande"/>
              </a:rPr>
              <a:t>8</a:t>
            </a:r>
            <a:endParaRPr lang="en-US" sz="1000" dirty="0">
              <a:solidFill>
                <a:schemeClr val="tx1">
                  <a:lumMod val="20000"/>
                  <a:lumOff val="80000"/>
                </a:schemeClr>
              </a:solidFill>
              <a:latin typeface="Lucida Grande"/>
              <a:sym typeface="Palatino" charset="0"/>
            </a:endParaRPr>
          </a:p>
        </p:txBody>
      </p:sp>
      <p:sp>
        <p:nvSpPr>
          <p:cNvPr id="87" name="Title 86"/>
          <p:cNvSpPr>
            <a:spLocks noGrp="1"/>
          </p:cNvSpPr>
          <p:nvPr>
            <p:ph type="title"/>
          </p:nvPr>
        </p:nvSpPr>
        <p:spPr/>
        <p:txBody>
          <a:bodyPr>
            <a:normAutofit fontScale="90000"/>
          </a:bodyPr>
          <a:lstStyle/>
          <a:p>
            <a:r>
              <a:rPr lang="en-US" dirty="0" smtClean="0"/>
              <a:t>The annual projections …</a:t>
            </a:r>
            <a:br>
              <a:rPr lang="en-US" dirty="0" smtClean="0"/>
            </a:br>
            <a:endParaRPr lang="en-US" dirty="0"/>
          </a:p>
        </p:txBody>
      </p:sp>
      <p:sp>
        <p:nvSpPr>
          <p:cNvPr id="82" name="Slide Number Placeholder 81"/>
          <p:cNvSpPr>
            <a:spLocks noGrp="1"/>
          </p:cNvSpPr>
          <p:nvPr>
            <p:ph type="sldNum" sz="quarter" idx="12"/>
          </p:nvPr>
        </p:nvSpPr>
        <p:spPr/>
        <p:txBody>
          <a:bodyPr/>
          <a:lstStyle/>
          <a:p>
            <a:fld id="{32845A1A-FF3A-4FA4-832B-E002BDCA8510}" type="slidenum">
              <a:rPr lang="en-US" smtClean="0"/>
              <a:pPr/>
              <a:t>4</a:t>
            </a:fld>
            <a:endParaRPr lang="en-US" dirty="0"/>
          </a:p>
        </p:txBody>
      </p:sp>
      <p:sp>
        <p:nvSpPr>
          <p:cNvPr id="85" name="Rectangle 84"/>
          <p:cNvSpPr/>
          <p:nvPr/>
        </p:nvSpPr>
        <p:spPr>
          <a:xfrm flipH="1">
            <a:off x="3429000" y="3505201"/>
            <a:ext cx="762000" cy="119481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86" name="Rectangle 85"/>
          <p:cNvSpPr/>
          <p:nvPr/>
        </p:nvSpPr>
        <p:spPr>
          <a:xfrm flipH="1" flipV="1">
            <a:off x="3429000" y="4800600"/>
            <a:ext cx="762000" cy="137159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Tree>
    <p:extLst>
      <p:ext uri="{BB962C8B-B14F-4D97-AF65-F5344CB8AC3E}">
        <p14:creationId xmlns="" xmlns:p14="http://schemas.microsoft.com/office/powerpoint/2010/main" val="32054631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739106"/>
            <a:ext cx="8077200" cy="4248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524001" y="1752600"/>
            <a:ext cx="6351865" cy="360115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dire unemployment situation</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304801" y="1600200"/>
            <a:ext cx="8229599" cy="5029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lost generation?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3400" y="1605756"/>
            <a:ext cx="8153400" cy="494744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Correlation between Change in Unemployment and Change in GDP</a:t>
            </a:r>
            <a:r>
              <a:rPr lang="en-US" dirty="0" smtClean="0">
                <a:solidFill>
                  <a:srgbClr val="FF0000"/>
                </a:solidFill>
              </a:rPr>
              <a:t/>
            </a:r>
            <a:br>
              <a:rPr lang="en-US" dirty="0" smtClean="0">
                <a:solidFill>
                  <a:srgbClr val="FF0000"/>
                </a:solidFill>
              </a:rPr>
            </a:br>
            <a:r>
              <a:rPr lang="en-US" sz="3600" i="1" dirty="0" smtClean="0"/>
              <a:t>(2012, in percent)</a:t>
            </a:r>
            <a:endParaRPr lang="en-US" sz="3600" i="1" dirty="0"/>
          </a:p>
        </p:txBody>
      </p:sp>
      <p:graphicFrame>
        <p:nvGraphicFramePr>
          <p:cNvPr id="4" name="Chart 3"/>
          <p:cNvGraphicFramePr/>
          <p:nvPr/>
        </p:nvGraphicFramePr>
        <p:xfrm>
          <a:off x="152400" y="1828800"/>
          <a:ext cx="88392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1214</Words>
  <Application>Microsoft Office PowerPoint</Application>
  <PresentationFormat>On-screen Show (4:3)</PresentationFormat>
  <Paragraphs>249</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ENSURING  AN EuropEan RECOVERY</vt:lpstr>
      <vt:lpstr>Outline</vt:lpstr>
      <vt:lpstr>1. Recovery is here   (fingers crossed)</vt:lpstr>
      <vt:lpstr>The annual projections … </vt:lpstr>
      <vt:lpstr>A closer look </vt:lpstr>
      <vt:lpstr>Slide 6</vt:lpstr>
      <vt:lpstr>A dire unemployment situation</vt:lpstr>
      <vt:lpstr>A lost generation?</vt:lpstr>
      <vt:lpstr>Correlation between Change in Unemployment and Change in GDP (2012, in percent)</vt:lpstr>
      <vt:lpstr>2. Why did it take so long?</vt:lpstr>
      <vt:lpstr>Europe had worse initial fiscal position than Asian crisis countries</vt:lpstr>
      <vt:lpstr>Asia adjusted more via exchange rates,  Europe via domestic adjustment</vt:lpstr>
      <vt:lpstr>EUR access higher in % quota  but not in % of financing needs</vt:lpstr>
      <vt:lpstr>Asia rebounded faster</vt:lpstr>
      <vt:lpstr>A Recovery on Track?  World Real GDP per capita</vt:lpstr>
      <vt:lpstr>The Divergence in Recovery between Advanced Countries and Emerging Markets</vt:lpstr>
      <vt:lpstr>Divergence in Government Spending  between this Global Recovery and Past Global Recoveries</vt:lpstr>
      <vt:lpstr>Divergence in Government Spending  between this Global Recovery and Past Global Recoveries:  US and Euro Area</vt:lpstr>
      <vt:lpstr>Deleveraging</vt:lpstr>
      <vt:lpstr>3. How to keep it going  </vt:lpstr>
      <vt:lpstr>The (overloaded) policy agenda</vt:lpstr>
      <vt:lpstr>Banking union</vt:lpstr>
      <vt:lpstr>Fiscal policy</vt:lpstr>
      <vt:lpstr>Monetary policy</vt:lpstr>
      <vt:lpstr>US conditions</vt:lpstr>
      <vt:lpstr>Impact on Europe from US developments</vt:lpstr>
      <vt:lpstr>Inflation and inflation expectations remain subdued</vt:lpstr>
      <vt:lpstr> Getting macro right will help labor markets </vt:lpstr>
      <vt:lpstr>Framework</vt:lpstr>
      <vt:lpstr>Slide 30</vt:lpstr>
      <vt:lpstr>“Labor Market Flexibility”:  Moving Beyond Mantras</vt:lpstr>
      <vt:lpstr>Slide 32</vt:lpstr>
      <vt:lpstr>‘Recovery’ differs across groups</vt:lpstr>
      <vt:lpstr>Slide 34</vt:lpstr>
      <vt:lpstr>Slide 35</vt:lpstr>
    </vt:vector>
  </TitlesOfParts>
  <Company>International Monetary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jrodriguez</dc:creator>
  <cp:lastModifiedBy>ploungani</cp:lastModifiedBy>
  <cp:revision>222</cp:revision>
  <dcterms:created xsi:type="dcterms:W3CDTF">2010-11-15T15:25:26Z</dcterms:created>
  <dcterms:modified xsi:type="dcterms:W3CDTF">2013-10-12T18:41:44Z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479070617</vt:i4>
  </property>
  <property fmtid="{D5CDD505-2E9C-101B-9397-08002B2CF9AE}" pid="3" name="_NewReviewCycle">
    <vt:lpwstr/>
  </property>
  <property fmtid="{D5CDD505-2E9C-101B-9397-08002B2CF9AE}" pid="4" name="_EmailSubject">
    <vt:lpwstr>Jobs Crisis talk at State Department October 2012.pptx</vt:lpwstr>
  </property>
  <property fmtid="{D5CDD505-2E9C-101B-9397-08002B2CF9AE}" pid="5" name="_AuthorEmail">
    <vt:lpwstr>HAhir@imf.org</vt:lpwstr>
  </property>
  <property fmtid="{D5CDD505-2E9C-101B-9397-08002B2CF9AE}" pid="6" name="_AuthorEmailDisplayName">
    <vt:lpwstr>Ahir, Hites</vt:lpwstr>
  </property>
  <property fmtid="{D5CDD505-2E9C-101B-9397-08002B2CF9AE}" pid="7" name="_PreviousAdHocReviewCycleID">
    <vt:i4>454423083</vt:i4>
  </property>
</Properties>
</file>